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0" r:id="rId7"/>
    <p:sldId id="262" r:id="rId8"/>
    <p:sldId id="263" r:id="rId9"/>
    <p:sldId id="264" r:id="rId10"/>
    <p:sldId id="265" r:id="rId11"/>
    <p:sldId id="266" r:id="rId12"/>
    <p:sldId id="267" r:id="rId13"/>
    <p:sldId id="271" r:id="rId14"/>
    <p:sldId id="272" r:id="rId15"/>
    <p:sldId id="273" r:id="rId16"/>
    <p:sldId id="274" r:id="rId17"/>
    <p:sldId id="275" r:id="rId18"/>
    <p:sldId id="276" r:id="rId19"/>
    <p:sldId id="277" r:id="rId20"/>
    <p:sldId id="278" r:id="rId21"/>
    <p:sldId id="279"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58" d="100"/>
          <a:sy n="58" d="100"/>
        </p:scale>
        <p:origin x="96" y="3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1157882-FAAC-439C-AE1E-2F3E9E2616D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xmlns="" id="{3EA1208D-DF8D-4DD9-B6F5-238659B42E4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xmlns="" id="{BCE6E540-8826-47A1-A59E-AD8FF11C8A4F}"/>
              </a:ext>
            </a:extLst>
          </p:cNvPr>
          <p:cNvSpPr>
            <a:spLocks noGrp="1"/>
          </p:cNvSpPr>
          <p:nvPr>
            <p:ph type="dt" sz="half" idx="10"/>
          </p:nvPr>
        </p:nvSpPr>
        <p:spPr/>
        <p:txBody>
          <a:bodyPr/>
          <a:lstStyle/>
          <a:p>
            <a:fld id="{4A57E58C-F113-43D5-BCF8-7BBB0BDB3AB3}" type="datetimeFigureOut">
              <a:rPr lang="en-US" smtClean="0"/>
              <a:t>2/24/2020</a:t>
            </a:fld>
            <a:endParaRPr lang="en-US"/>
          </a:p>
        </p:txBody>
      </p:sp>
      <p:sp>
        <p:nvSpPr>
          <p:cNvPr id="5" name="Footer Placeholder 4">
            <a:extLst>
              <a:ext uri="{FF2B5EF4-FFF2-40B4-BE49-F238E27FC236}">
                <a16:creationId xmlns:a16="http://schemas.microsoft.com/office/drawing/2014/main" xmlns="" id="{269EEE37-80DF-48D3-A887-589BCEAFDED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F83537DE-6DB2-4A39-9F25-18209B49B89C}"/>
              </a:ext>
            </a:extLst>
          </p:cNvPr>
          <p:cNvSpPr>
            <a:spLocks noGrp="1"/>
          </p:cNvSpPr>
          <p:nvPr>
            <p:ph type="sldNum" sz="quarter" idx="12"/>
          </p:nvPr>
        </p:nvSpPr>
        <p:spPr/>
        <p:txBody>
          <a:bodyPr/>
          <a:lstStyle/>
          <a:p>
            <a:fld id="{EFA8A107-E645-4F55-BA8A-590368092DF0}" type="slidenum">
              <a:rPr lang="en-US" smtClean="0"/>
              <a:t>‹#›</a:t>
            </a:fld>
            <a:endParaRPr lang="en-US"/>
          </a:p>
        </p:txBody>
      </p:sp>
    </p:spTree>
    <p:extLst>
      <p:ext uri="{BB962C8B-B14F-4D97-AF65-F5344CB8AC3E}">
        <p14:creationId xmlns:p14="http://schemas.microsoft.com/office/powerpoint/2010/main" val="18388076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127D39C-7389-446D-AC4A-6AF722B71A1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xmlns="" id="{B8BAD282-B22F-4B8D-9BA1-7AF9766CFDE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4CFA7ED4-E242-4B54-9357-71E939566346}"/>
              </a:ext>
            </a:extLst>
          </p:cNvPr>
          <p:cNvSpPr>
            <a:spLocks noGrp="1"/>
          </p:cNvSpPr>
          <p:nvPr>
            <p:ph type="dt" sz="half" idx="10"/>
          </p:nvPr>
        </p:nvSpPr>
        <p:spPr/>
        <p:txBody>
          <a:bodyPr/>
          <a:lstStyle/>
          <a:p>
            <a:fld id="{4A57E58C-F113-43D5-BCF8-7BBB0BDB3AB3}" type="datetimeFigureOut">
              <a:rPr lang="en-US" smtClean="0"/>
              <a:t>2/24/2020</a:t>
            </a:fld>
            <a:endParaRPr lang="en-US"/>
          </a:p>
        </p:txBody>
      </p:sp>
      <p:sp>
        <p:nvSpPr>
          <p:cNvPr id="5" name="Footer Placeholder 4">
            <a:extLst>
              <a:ext uri="{FF2B5EF4-FFF2-40B4-BE49-F238E27FC236}">
                <a16:creationId xmlns:a16="http://schemas.microsoft.com/office/drawing/2014/main" xmlns="" id="{98C9C47F-803F-4110-A5E8-68D5A112817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E3990231-8B9D-4A0D-8316-7FE1D85AD9B9}"/>
              </a:ext>
            </a:extLst>
          </p:cNvPr>
          <p:cNvSpPr>
            <a:spLocks noGrp="1"/>
          </p:cNvSpPr>
          <p:nvPr>
            <p:ph type="sldNum" sz="quarter" idx="12"/>
          </p:nvPr>
        </p:nvSpPr>
        <p:spPr/>
        <p:txBody>
          <a:bodyPr/>
          <a:lstStyle/>
          <a:p>
            <a:fld id="{EFA8A107-E645-4F55-BA8A-590368092DF0}" type="slidenum">
              <a:rPr lang="en-US" smtClean="0"/>
              <a:t>‹#›</a:t>
            </a:fld>
            <a:endParaRPr lang="en-US"/>
          </a:p>
        </p:txBody>
      </p:sp>
    </p:spTree>
    <p:extLst>
      <p:ext uri="{BB962C8B-B14F-4D97-AF65-F5344CB8AC3E}">
        <p14:creationId xmlns:p14="http://schemas.microsoft.com/office/powerpoint/2010/main" val="25088863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25442E14-E621-436B-8A35-2DB10609CE7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xmlns="" id="{C49631DE-83B2-4161-9A63-2A6A4212A40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77ED5560-81F7-46C1-A414-94ACBCF8D4A9}"/>
              </a:ext>
            </a:extLst>
          </p:cNvPr>
          <p:cNvSpPr>
            <a:spLocks noGrp="1"/>
          </p:cNvSpPr>
          <p:nvPr>
            <p:ph type="dt" sz="half" idx="10"/>
          </p:nvPr>
        </p:nvSpPr>
        <p:spPr/>
        <p:txBody>
          <a:bodyPr/>
          <a:lstStyle/>
          <a:p>
            <a:fld id="{4A57E58C-F113-43D5-BCF8-7BBB0BDB3AB3}" type="datetimeFigureOut">
              <a:rPr lang="en-US" smtClean="0"/>
              <a:t>2/24/2020</a:t>
            </a:fld>
            <a:endParaRPr lang="en-US"/>
          </a:p>
        </p:txBody>
      </p:sp>
      <p:sp>
        <p:nvSpPr>
          <p:cNvPr id="5" name="Footer Placeholder 4">
            <a:extLst>
              <a:ext uri="{FF2B5EF4-FFF2-40B4-BE49-F238E27FC236}">
                <a16:creationId xmlns:a16="http://schemas.microsoft.com/office/drawing/2014/main" xmlns="" id="{97582C52-DC3D-4E57-B630-C7F13988F2C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573289DF-4044-4840-9F3D-F7E05F303E58}"/>
              </a:ext>
            </a:extLst>
          </p:cNvPr>
          <p:cNvSpPr>
            <a:spLocks noGrp="1"/>
          </p:cNvSpPr>
          <p:nvPr>
            <p:ph type="sldNum" sz="quarter" idx="12"/>
          </p:nvPr>
        </p:nvSpPr>
        <p:spPr/>
        <p:txBody>
          <a:bodyPr/>
          <a:lstStyle/>
          <a:p>
            <a:fld id="{EFA8A107-E645-4F55-BA8A-590368092DF0}" type="slidenum">
              <a:rPr lang="en-US" smtClean="0"/>
              <a:t>‹#›</a:t>
            </a:fld>
            <a:endParaRPr lang="en-US"/>
          </a:p>
        </p:txBody>
      </p:sp>
    </p:spTree>
    <p:extLst>
      <p:ext uri="{BB962C8B-B14F-4D97-AF65-F5344CB8AC3E}">
        <p14:creationId xmlns:p14="http://schemas.microsoft.com/office/powerpoint/2010/main" val="5507986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4C645D3-1538-42F1-8BB0-15FA85F8015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BF532217-7A4B-4378-BEDD-9DC889325FD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C20D24A9-5785-479A-A10B-7641FA1E1D89}"/>
              </a:ext>
            </a:extLst>
          </p:cNvPr>
          <p:cNvSpPr>
            <a:spLocks noGrp="1"/>
          </p:cNvSpPr>
          <p:nvPr>
            <p:ph type="dt" sz="half" idx="10"/>
          </p:nvPr>
        </p:nvSpPr>
        <p:spPr/>
        <p:txBody>
          <a:bodyPr/>
          <a:lstStyle/>
          <a:p>
            <a:fld id="{4A57E58C-F113-43D5-BCF8-7BBB0BDB3AB3}" type="datetimeFigureOut">
              <a:rPr lang="en-US" smtClean="0"/>
              <a:t>2/24/2020</a:t>
            </a:fld>
            <a:endParaRPr lang="en-US"/>
          </a:p>
        </p:txBody>
      </p:sp>
      <p:sp>
        <p:nvSpPr>
          <p:cNvPr id="5" name="Footer Placeholder 4">
            <a:extLst>
              <a:ext uri="{FF2B5EF4-FFF2-40B4-BE49-F238E27FC236}">
                <a16:creationId xmlns:a16="http://schemas.microsoft.com/office/drawing/2014/main" xmlns="" id="{B877AC80-C9DB-4492-A0E4-786ECE4A5D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48FB605B-5332-40D3-8FA7-93621100036B}"/>
              </a:ext>
            </a:extLst>
          </p:cNvPr>
          <p:cNvSpPr>
            <a:spLocks noGrp="1"/>
          </p:cNvSpPr>
          <p:nvPr>
            <p:ph type="sldNum" sz="quarter" idx="12"/>
          </p:nvPr>
        </p:nvSpPr>
        <p:spPr/>
        <p:txBody>
          <a:bodyPr/>
          <a:lstStyle/>
          <a:p>
            <a:fld id="{EFA8A107-E645-4F55-BA8A-590368092DF0}" type="slidenum">
              <a:rPr lang="en-US" smtClean="0"/>
              <a:t>‹#›</a:t>
            </a:fld>
            <a:endParaRPr lang="en-US"/>
          </a:p>
        </p:txBody>
      </p:sp>
    </p:spTree>
    <p:extLst>
      <p:ext uri="{BB962C8B-B14F-4D97-AF65-F5344CB8AC3E}">
        <p14:creationId xmlns:p14="http://schemas.microsoft.com/office/powerpoint/2010/main" val="16461542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8FE2A9E-71CB-40BE-80A5-CF9A5AF4F76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xmlns="" id="{21CA6311-D18B-4A41-8AD0-ACDEC853ABB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4F52E73E-F273-4739-A9B1-260C3566624D}"/>
              </a:ext>
            </a:extLst>
          </p:cNvPr>
          <p:cNvSpPr>
            <a:spLocks noGrp="1"/>
          </p:cNvSpPr>
          <p:nvPr>
            <p:ph type="dt" sz="half" idx="10"/>
          </p:nvPr>
        </p:nvSpPr>
        <p:spPr/>
        <p:txBody>
          <a:bodyPr/>
          <a:lstStyle/>
          <a:p>
            <a:fld id="{4A57E58C-F113-43D5-BCF8-7BBB0BDB3AB3}" type="datetimeFigureOut">
              <a:rPr lang="en-US" smtClean="0"/>
              <a:t>2/24/2020</a:t>
            </a:fld>
            <a:endParaRPr lang="en-US"/>
          </a:p>
        </p:txBody>
      </p:sp>
      <p:sp>
        <p:nvSpPr>
          <p:cNvPr id="5" name="Footer Placeholder 4">
            <a:extLst>
              <a:ext uri="{FF2B5EF4-FFF2-40B4-BE49-F238E27FC236}">
                <a16:creationId xmlns:a16="http://schemas.microsoft.com/office/drawing/2014/main" xmlns="" id="{F980A712-DF59-4A34-8CCD-D77C14EE74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79B77405-7ECE-48B9-81B1-DABAC4919BAE}"/>
              </a:ext>
            </a:extLst>
          </p:cNvPr>
          <p:cNvSpPr>
            <a:spLocks noGrp="1"/>
          </p:cNvSpPr>
          <p:nvPr>
            <p:ph type="sldNum" sz="quarter" idx="12"/>
          </p:nvPr>
        </p:nvSpPr>
        <p:spPr/>
        <p:txBody>
          <a:bodyPr/>
          <a:lstStyle/>
          <a:p>
            <a:fld id="{EFA8A107-E645-4F55-BA8A-590368092DF0}" type="slidenum">
              <a:rPr lang="en-US" smtClean="0"/>
              <a:t>‹#›</a:t>
            </a:fld>
            <a:endParaRPr lang="en-US"/>
          </a:p>
        </p:txBody>
      </p:sp>
    </p:spTree>
    <p:extLst>
      <p:ext uri="{BB962C8B-B14F-4D97-AF65-F5344CB8AC3E}">
        <p14:creationId xmlns:p14="http://schemas.microsoft.com/office/powerpoint/2010/main" val="40809252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C6D44B6-9AD3-4A06-BCC7-FA4558A08D8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677E7AE8-1FC6-4B11-A6C6-AA8ACD4E96A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xmlns="" id="{24791FA2-E0C1-426A-B8E4-809221663B1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xmlns="" id="{785F5E45-5674-4032-8DAA-36452B51C0A7}"/>
              </a:ext>
            </a:extLst>
          </p:cNvPr>
          <p:cNvSpPr>
            <a:spLocks noGrp="1"/>
          </p:cNvSpPr>
          <p:nvPr>
            <p:ph type="dt" sz="half" idx="10"/>
          </p:nvPr>
        </p:nvSpPr>
        <p:spPr/>
        <p:txBody>
          <a:bodyPr/>
          <a:lstStyle/>
          <a:p>
            <a:fld id="{4A57E58C-F113-43D5-BCF8-7BBB0BDB3AB3}" type="datetimeFigureOut">
              <a:rPr lang="en-US" smtClean="0"/>
              <a:t>2/24/2020</a:t>
            </a:fld>
            <a:endParaRPr lang="en-US"/>
          </a:p>
        </p:txBody>
      </p:sp>
      <p:sp>
        <p:nvSpPr>
          <p:cNvPr id="6" name="Footer Placeholder 5">
            <a:extLst>
              <a:ext uri="{FF2B5EF4-FFF2-40B4-BE49-F238E27FC236}">
                <a16:creationId xmlns:a16="http://schemas.microsoft.com/office/drawing/2014/main" xmlns="" id="{F8838015-B36E-4A09-A80B-3DB153F5A38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7AFC1397-A987-4F31-94F8-AF98214C3D6F}"/>
              </a:ext>
            </a:extLst>
          </p:cNvPr>
          <p:cNvSpPr>
            <a:spLocks noGrp="1"/>
          </p:cNvSpPr>
          <p:nvPr>
            <p:ph type="sldNum" sz="quarter" idx="12"/>
          </p:nvPr>
        </p:nvSpPr>
        <p:spPr/>
        <p:txBody>
          <a:bodyPr/>
          <a:lstStyle/>
          <a:p>
            <a:fld id="{EFA8A107-E645-4F55-BA8A-590368092DF0}" type="slidenum">
              <a:rPr lang="en-US" smtClean="0"/>
              <a:t>‹#›</a:t>
            </a:fld>
            <a:endParaRPr lang="en-US"/>
          </a:p>
        </p:txBody>
      </p:sp>
    </p:spTree>
    <p:extLst>
      <p:ext uri="{BB962C8B-B14F-4D97-AF65-F5344CB8AC3E}">
        <p14:creationId xmlns:p14="http://schemas.microsoft.com/office/powerpoint/2010/main" val="9277866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05ABE33-4399-4624-9B86-4045864144C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xmlns="" id="{0CBCC5A0-0D96-4FBA-AEC6-50FEEAE1589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01A5EC1E-E8A2-4086-A69D-C347401EF1A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xmlns="" id="{310500D9-C6EC-44A7-8AAF-FC59520E1E3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300CDDAB-7E00-4C3A-8E1C-3087A5255B3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xmlns="" id="{B9292EE0-C917-40F2-A4E0-C5E3FF420422}"/>
              </a:ext>
            </a:extLst>
          </p:cNvPr>
          <p:cNvSpPr>
            <a:spLocks noGrp="1"/>
          </p:cNvSpPr>
          <p:nvPr>
            <p:ph type="dt" sz="half" idx="10"/>
          </p:nvPr>
        </p:nvSpPr>
        <p:spPr/>
        <p:txBody>
          <a:bodyPr/>
          <a:lstStyle/>
          <a:p>
            <a:fld id="{4A57E58C-F113-43D5-BCF8-7BBB0BDB3AB3}" type="datetimeFigureOut">
              <a:rPr lang="en-US" smtClean="0"/>
              <a:t>2/24/2020</a:t>
            </a:fld>
            <a:endParaRPr lang="en-US"/>
          </a:p>
        </p:txBody>
      </p:sp>
      <p:sp>
        <p:nvSpPr>
          <p:cNvPr id="8" name="Footer Placeholder 7">
            <a:extLst>
              <a:ext uri="{FF2B5EF4-FFF2-40B4-BE49-F238E27FC236}">
                <a16:creationId xmlns:a16="http://schemas.microsoft.com/office/drawing/2014/main" xmlns="" id="{BCBBBBBD-F0FF-4FB7-BBCA-795C74370D0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xmlns="" id="{E7AC3DB8-C34D-4503-823D-E50920DE11A9}"/>
              </a:ext>
            </a:extLst>
          </p:cNvPr>
          <p:cNvSpPr>
            <a:spLocks noGrp="1"/>
          </p:cNvSpPr>
          <p:nvPr>
            <p:ph type="sldNum" sz="quarter" idx="12"/>
          </p:nvPr>
        </p:nvSpPr>
        <p:spPr/>
        <p:txBody>
          <a:bodyPr/>
          <a:lstStyle/>
          <a:p>
            <a:fld id="{EFA8A107-E645-4F55-BA8A-590368092DF0}" type="slidenum">
              <a:rPr lang="en-US" smtClean="0"/>
              <a:t>‹#›</a:t>
            </a:fld>
            <a:endParaRPr lang="en-US"/>
          </a:p>
        </p:txBody>
      </p:sp>
    </p:spTree>
    <p:extLst>
      <p:ext uri="{BB962C8B-B14F-4D97-AF65-F5344CB8AC3E}">
        <p14:creationId xmlns:p14="http://schemas.microsoft.com/office/powerpoint/2010/main" val="879964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335083C-08FF-40BA-B7FD-3250DE54603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xmlns="" id="{573D0B9B-68B7-4E95-8A3E-0A973C456DE7}"/>
              </a:ext>
            </a:extLst>
          </p:cNvPr>
          <p:cNvSpPr>
            <a:spLocks noGrp="1"/>
          </p:cNvSpPr>
          <p:nvPr>
            <p:ph type="dt" sz="half" idx="10"/>
          </p:nvPr>
        </p:nvSpPr>
        <p:spPr/>
        <p:txBody>
          <a:bodyPr/>
          <a:lstStyle/>
          <a:p>
            <a:fld id="{4A57E58C-F113-43D5-BCF8-7BBB0BDB3AB3}" type="datetimeFigureOut">
              <a:rPr lang="en-US" smtClean="0"/>
              <a:t>2/24/2020</a:t>
            </a:fld>
            <a:endParaRPr lang="en-US"/>
          </a:p>
        </p:txBody>
      </p:sp>
      <p:sp>
        <p:nvSpPr>
          <p:cNvPr id="4" name="Footer Placeholder 3">
            <a:extLst>
              <a:ext uri="{FF2B5EF4-FFF2-40B4-BE49-F238E27FC236}">
                <a16:creationId xmlns:a16="http://schemas.microsoft.com/office/drawing/2014/main" xmlns="" id="{01F38B7A-5BCF-428D-BC67-3ED84BA73FF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xmlns="" id="{E42AE0E2-B70F-4ABA-8F35-F0934AC97B19}"/>
              </a:ext>
            </a:extLst>
          </p:cNvPr>
          <p:cNvSpPr>
            <a:spLocks noGrp="1"/>
          </p:cNvSpPr>
          <p:nvPr>
            <p:ph type="sldNum" sz="quarter" idx="12"/>
          </p:nvPr>
        </p:nvSpPr>
        <p:spPr/>
        <p:txBody>
          <a:bodyPr/>
          <a:lstStyle/>
          <a:p>
            <a:fld id="{EFA8A107-E645-4F55-BA8A-590368092DF0}" type="slidenum">
              <a:rPr lang="en-US" smtClean="0"/>
              <a:t>‹#›</a:t>
            </a:fld>
            <a:endParaRPr lang="en-US"/>
          </a:p>
        </p:txBody>
      </p:sp>
    </p:spTree>
    <p:extLst>
      <p:ext uri="{BB962C8B-B14F-4D97-AF65-F5344CB8AC3E}">
        <p14:creationId xmlns:p14="http://schemas.microsoft.com/office/powerpoint/2010/main" val="11960132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3B26B3AC-2E2D-4465-A0D7-72D8D9AFD10D}"/>
              </a:ext>
            </a:extLst>
          </p:cNvPr>
          <p:cNvSpPr>
            <a:spLocks noGrp="1"/>
          </p:cNvSpPr>
          <p:nvPr>
            <p:ph type="dt" sz="half" idx="10"/>
          </p:nvPr>
        </p:nvSpPr>
        <p:spPr/>
        <p:txBody>
          <a:bodyPr/>
          <a:lstStyle/>
          <a:p>
            <a:fld id="{4A57E58C-F113-43D5-BCF8-7BBB0BDB3AB3}" type="datetimeFigureOut">
              <a:rPr lang="en-US" smtClean="0"/>
              <a:t>2/24/2020</a:t>
            </a:fld>
            <a:endParaRPr lang="en-US"/>
          </a:p>
        </p:txBody>
      </p:sp>
      <p:sp>
        <p:nvSpPr>
          <p:cNvPr id="3" name="Footer Placeholder 2">
            <a:extLst>
              <a:ext uri="{FF2B5EF4-FFF2-40B4-BE49-F238E27FC236}">
                <a16:creationId xmlns:a16="http://schemas.microsoft.com/office/drawing/2014/main" xmlns="" id="{1B707439-28C9-4F13-9A6E-B88A57AC6A1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xmlns="" id="{EA3B2830-02C7-43BA-9828-861E0FD2BE6A}"/>
              </a:ext>
            </a:extLst>
          </p:cNvPr>
          <p:cNvSpPr>
            <a:spLocks noGrp="1"/>
          </p:cNvSpPr>
          <p:nvPr>
            <p:ph type="sldNum" sz="quarter" idx="12"/>
          </p:nvPr>
        </p:nvSpPr>
        <p:spPr/>
        <p:txBody>
          <a:bodyPr/>
          <a:lstStyle/>
          <a:p>
            <a:fld id="{EFA8A107-E645-4F55-BA8A-590368092DF0}" type="slidenum">
              <a:rPr lang="en-US" smtClean="0"/>
              <a:t>‹#›</a:t>
            </a:fld>
            <a:endParaRPr lang="en-US"/>
          </a:p>
        </p:txBody>
      </p:sp>
    </p:spTree>
    <p:extLst>
      <p:ext uri="{BB962C8B-B14F-4D97-AF65-F5344CB8AC3E}">
        <p14:creationId xmlns:p14="http://schemas.microsoft.com/office/powerpoint/2010/main" val="15209547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1E4184C-4CAC-44A1-8F50-3C4C9FD142C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xmlns="" id="{4AE3C8E2-C19E-4FE9-8BA8-58194AB1349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xmlns="" id="{86C95FD0-671B-4030-8520-EA4559A3160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FD2D002D-AC59-4173-803A-2D14B3C35702}"/>
              </a:ext>
            </a:extLst>
          </p:cNvPr>
          <p:cNvSpPr>
            <a:spLocks noGrp="1"/>
          </p:cNvSpPr>
          <p:nvPr>
            <p:ph type="dt" sz="half" idx="10"/>
          </p:nvPr>
        </p:nvSpPr>
        <p:spPr/>
        <p:txBody>
          <a:bodyPr/>
          <a:lstStyle/>
          <a:p>
            <a:fld id="{4A57E58C-F113-43D5-BCF8-7BBB0BDB3AB3}" type="datetimeFigureOut">
              <a:rPr lang="en-US" smtClean="0"/>
              <a:t>2/24/2020</a:t>
            </a:fld>
            <a:endParaRPr lang="en-US"/>
          </a:p>
        </p:txBody>
      </p:sp>
      <p:sp>
        <p:nvSpPr>
          <p:cNvPr id="6" name="Footer Placeholder 5">
            <a:extLst>
              <a:ext uri="{FF2B5EF4-FFF2-40B4-BE49-F238E27FC236}">
                <a16:creationId xmlns:a16="http://schemas.microsoft.com/office/drawing/2014/main" xmlns="" id="{77DD74C0-E90C-4A58-B29D-7B11FC07E97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2F770F41-8DBB-46C7-9FE1-01D38EDD6543}"/>
              </a:ext>
            </a:extLst>
          </p:cNvPr>
          <p:cNvSpPr>
            <a:spLocks noGrp="1"/>
          </p:cNvSpPr>
          <p:nvPr>
            <p:ph type="sldNum" sz="quarter" idx="12"/>
          </p:nvPr>
        </p:nvSpPr>
        <p:spPr/>
        <p:txBody>
          <a:bodyPr/>
          <a:lstStyle/>
          <a:p>
            <a:fld id="{EFA8A107-E645-4F55-BA8A-590368092DF0}" type="slidenum">
              <a:rPr lang="en-US" smtClean="0"/>
              <a:t>‹#›</a:t>
            </a:fld>
            <a:endParaRPr lang="en-US"/>
          </a:p>
        </p:txBody>
      </p:sp>
    </p:spTree>
    <p:extLst>
      <p:ext uri="{BB962C8B-B14F-4D97-AF65-F5344CB8AC3E}">
        <p14:creationId xmlns:p14="http://schemas.microsoft.com/office/powerpoint/2010/main" val="11550709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E1BE19E-FEB6-422C-A64A-44D7BB8311C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xmlns="" id="{88E699BF-7EFC-45FD-B7E8-5718A02A000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xmlns="" id="{CA06A66D-8517-4D9B-9D59-DD60BA7B201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B90209D2-C434-4BA6-A1B6-4BAC83E8FD01}"/>
              </a:ext>
            </a:extLst>
          </p:cNvPr>
          <p:cNvSpPr>
            <a:spLocks noGrp="1"/>
          </p:cNvSpPr>
          <p:nvPr>
            <p:ph type="dt" sz="half" idx="10"/>
          </p:nvPr>
        </p:nvSpPr>
        <p:spPr/>
        <p:txBody>
          <a:bodyPr/>
          <a:lstStyle/>
          <a:p>
            <a:fld id="{4A57E58C-F113-43D5-BCF8-7BBB0BDB3AB3}" type="datetimeFigureOut">
              <a:rPr lang="en-US" smtClean="0"/>
              <a:t>2/24/2020</a:t>
            </a:fld>
            <a:endParaRPr lang="en-US"/>
          </a:p>
        </p:txBody>
      </p:sp>
      <p:sp>
        <p:nvSpPr>
          <p:cNvPr id="6" name="Footer Placeholder 5">
            <a:extLst>
              <a:ext uri="{FF2B5EF4-FFF2-40B4-BE49-F238E27FC236}">
                <a16:creationId xmlns:a16="http://schemas.microsoft.com/office/drawing/2014/main" xmlns="" id="{A69F908D-EB64-4804-8E17-EB7AEF58199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FE272BA9-769E-4D1C-A81F-F95ACABFF7A8}"/>
              </a:ext>
            </a:extLst>
          </p:cNvPr>
          <p:cNvSpPr>
            <a:spLocks noGrp="1"/>
          </p:cNvSpPr>
          <p:nvPr>
            <p:ph type="sldNum" sz="quarter" idx="12"/>
          </p:nvPr>
        </p:nvSpPr>
        <p:spPr/>
        <p:txBody>
          <a:bodyPr/>
          <a:lstStyle/>
          <a:p>
            <a:fld id="{EFA8A107-E645-4F55-BA8A-590368092DF0}" type="slidenum">
              <a:rPr lang="en-US" smtClean="0"/>
              <a:t>‹#›</a:t>
            </a:fld>
            <a:endParaRPr lang="en-US"/>
          </a:p>
        </p:txBody>
      </p:sp>
    </p:spTree>
    <p:extLst>
      <p:ext uri="{BB962C8B-B14F-4D97-AF65-F5344CB8AC3E}">
        <p14:creationId xmlns:p14="http://schemas.microsoft.com/office/powerpoint/2010/main" val="32660762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F7C0EF8A-1734-436F-9495-898617AC0C3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xmlns="" id="{0103AB98-A881-4001-9D8F-C8664B4E2C2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3D6B2B26-77B5-4059-BDBF-8702D52D02C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57E58C-F113-43D5-BCF8-7BBB0BDB3AB3}" type="datetimeFigureOut">
              <a:rPr lang="en-US" smtClean="0"/>
              <a:t>2/24/2020</a:t>
            </a:fld>
            <a:endParaRPr lang="en-US"/>
          </a:p>
        </p:txBody>
      </p:sp>
      <p:sp>
        <p:nvSpPr>
          <p:cNvPr id="5" name="Footer Placeholder 4">
            <a:extLst>
              <a:ext uri="{FF2B5EF4-FFF2-40B4-BE49-F238E27FC236}">
                <a16:creationId xmlns:a16="http://schemas.microsoft.com/office/drawing/2014/main" xmlns="" id="{C1268D3A-78F3-4190-BCF2-1EA86BF10B8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xmlns="" id="{14BA71BA-9FB6-4C58-904B-0B618C246F1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A8A107-E645-4F55-BA8A-590368092DF0}" type="slidenum">
              <a:rPr lang="en-US" smtClean="0"/>
              <a:t>‹#›</a:t>
            </a:fld>
            <a:endParaRPr lang="en-US"/>
          </a:p>
        </p:txBody>
      </p:sp>
    </p:spTree>
    <p:extLst>
      <p:ext uri="{BB962C8B-B14F-4D97-AF65-F5344CB8AC3E}">
        <p14:creationId xmlns:p14="http://schemas.microsoft.com/office/powerpoint/2010/main" val="9401624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s://www.biblestudytools.com/bible-stories/adam-and-eve-in-the-garden.html"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07C5C4B-AC78-47AB-804A-C479604C0B95}"/>
              </a:ext>
            </a:extLst>
          </p:cNvPr>
          <p:cNvSpPr>
            <a:spLocks noGrp="1"/>
          </p:cNvSpPr>
          <p:nvPr>
            <p:ph type="ctrTitle"/>
          </p:nvPr>
        </p:nvSpPr>
        <p:spPr/>
        <p:txBody>
          <a:bodyPr/>
          <a:lstStyle/>
          <a:p>
            <a:endParaRPr lang="en-US" dirty="0"/>
          </a:p>
        </p:txBody>
      </p:sp>
      <p:sp>
        <p:nvSpPr>
          <p:cNvPr id="3" name="Subtitle 2">
            <a:extLst>
              <a:ext uri="{FF2B5EF4-FFF2-40B4-BE49-F238E27FC236}">
                <a16:creationId xmlns:a16="http://schemas.microsoft.com/office/drawing/2014/main" xmlns="" id="{839D46DA-90DA-418C-82EB-D290535B2DDB}"/>
              </a:ext>
            </a:extLst>
          </p:cNvPr>
          <p:cNvSpPr>
            <a:spLocks noGrp="1"/>
          </p:cNvSpPr>
          <p:nvPr>
            <p:ph type="subTitle" idx="1"/>
          </p:nvPr>
        </p:nvSpPr>
        <p:spPr/>
        <p:txBody>
          <a:bodyPr/>
          <a:lstStyle/>
          <a:p>
            <a:endParaRPr lang="en-US"/>
          </a:p>
        </p:txBody>
      </p:sp>
      <p:pic>
        <p:nvPicPr>
          <p:cNvPr id="5" name="Picture 4">
            <a:extLst>
              <a:ext uri="{FF2B5EF4-FFF2-40B4-BE49-F238E27FC236}">
                <a16:creationId xmlns:a16="http://schemas.microsoft.com/office/drawing/2014/main" xmlns="" id="{37DA591E-6ACF-4800-A560-9563820D5CE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0" y="1122363"/>
            <a:ext cx="9279988" cy="5517588"/>
          </a:xfrm>
          <a:prstGeom prst="rect">
            <a:avLst/>
          </a:prstGeom>
        </p:spPr>
      </p:pic>
    </p:spTree>
    <p:extLst>
      <p:ext uri="{BB962C8B-B14F-4D97-AF65-F5344CB8AC3E}">
        <p14:creationId xmlns:p14="http://schemas.microsoft.com/office/powerpoint/2010/main" val="6639987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8A6ADA9-5B5B-46BA-96C7-41B80CC9CBCC}"/>
              </a:ext>
            </a:extLst>
          </p:cNvPr>
          <p:cNvSpPr>
            <a:spLocks noGrp="1"/>
          </p:cNvSpPr>
          <p:nvPr>
            <p:ph type="title"/>
          </p:nvPr>
        </p:nvSpPr>
        <p:spPr/>
        <p:txBody>
          <a:bodyPr/>
          <a:lstStyle/>
          <a:p>
            <a:pPr algn="ctr"/>
            <a:r>
              <a:rPr lang="en-US" dirty="0">
                <a:solidFill>
                  <a:schemeClr val="accent5">
                    <a:lumMod val="75000"/>
                  </a:schemeClr>
                </a:solidFill>
                <a:latin typeface="Algerian" panose="04020705040A02060702" pitchFamily="82" charset="0"/>
              </a:rPr>
              <a:t>What is our Kingly Office</a:t>
            </a:r>
          </a:p>
        </p:txBody>
      </p:sp>
      <p:sp>
        <p:nvSpPr>
          <p:cNvPr id="3" name="Content Placeholder 2">
            <a:extLst>
              <a:ext uri="{FF2B5EF4-FFF2-40B4-BE49-F238E27FC236}">
                <a16:creationId xmlns:a16="http://schemas.microsoft.com/office/drawing/2014/main" xmlns="" id="{7D316339-7FCC-4794-90D3-F9F53D171190}"/>
              </a:ext>
            </a:extLst>
          </p:cNvPr>
          <p:cNvSpPr>
            <a:spLocks noGrp="1"/>
          </p:cNvSpPr>
          <p:nvPr>
            <p:ph idx="1"/>
          </p:nvPr>
        </p:nvSpPr>
        <p:spPr/>
        <p:txBody>
          <a:bodyPr>
            <a:normAutofit lnSpcReduction="10000"/>
          </a:bodyPr>
          <a:lstStyle/>
          <a:p>
            <a:pPr>
              <a:buFont typeface="Wingdings" panose="05000000000000000000" pitchFamily="2" charset="2"/>
              <a:buChar char="v"/>
            </a:pPr>
            <a:r>
              <a:rPr lang="en-US" dirty="0"/>
              <a:t>The laity’s kingly office is exercised by their leadership in temporal affairs, acting as Christ would. Jesus, the king of heaven, gave his life to conquer sin and death, to bring resurrection and new life. By bringing Christ’s leadership and governance in our own spheres, we offer renewal and new life where it is most needed. </a:t>
            </a:r>
          </a:p>
          <a:p>
            <a:pPr>
              <a:buFont typeface="Wingdings" panose="05000000000000000000" pitchFamily="2" charset="2"/>
              <a:buChar char="v"/>
            </a:pPr>
            <a:r>
              <a:rPr lang="en-US" b="1" dirty="0"/>
              <a:t>“Moreover, by uniting their forces let the laity so remedy the institutions and conditions of the world when the latter are an inducement to sin, that these may be conformed to the norms of justice, favoring rather than hindering the practice of virtue. By so doing they will change culture and human works with a moral value” (</a:t>
            </a:r>
            <a:r>
              <a:rPr lang="en-US" b="1" i="1" dirty="0"/>
              <a:t>CCC</a:t>
            </a:r>
            <a:r>
              <a:rPr lang="en-US" b="1" dirty="0"/>
              <a:t>, 909; </a:t>
            </a:r>
            <a:r>
              <a:rPr lang="en-US" b="1" i="1" dirty="0"/>
              <a:t>Lumen Gentium</a:t>
            </a:r>
            <a:r>
              <a:rPr lang="en-US" b="1" dirty="0"/>
              <a:t>,</a:t>
            </a:r>
            <a:r>
              <a:rPr lang="en-US" b="1" i="1" dirty="0"/>
              <a:t> 36 § 3</a:t>
            </a:r>
            <a:r>
              <a:rPr lang="en-US" b="1" dirty="0"/>
              <a:t>).</a:t>
            </a:r>
            <a:endParaRPr lang="en-US" dirty="0"/>
          </a:p>
          <a:p>
            <a:endParaRPr lang="en-US" dirty="0"/>
          </a:p>
        </p:txBody>
      </p:sp>
    </p:spTree>
    <p:extLst>
      <p:ext uri="{BB962C8B-B14F-4D97-AF65-F5344CB8AC3E}">
        <p14:creationId xmlns:p14="http://schemas.microsoft.com/office/powerpoint/2010/main" val="7151954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062D836-EA82-4F11-BB31-76166B9A205D}"/>
              </a:ext>
            </a:extLst>
          </p:cNvPr>
          <p:cNvSpPr>
            <a:spLocks noGrp="1"/>
          </p:cNvSpPr>
          <p:nvPr>
            <p:ph type="title"/>
          </p:nvPr>
        </p:nvSpPr>
        <p:spPr/>
        <p:txBody>
          <a:bodyPr/>
          <a:lstStyle/>
          <a:p>
            <a:r>
              <a:rPr lang="en-US" dirty="0">
                <a:solidFill>
                  <a:schemeClr val="accent5">
                    <a:lumMod val="75000"/>
                  </a:schemeClr>
                </a:solidFill>
                <a:latin typeface="Algerian" panose="04020705040A02060702" pitchFamily="82" charset="0"/>
              </a:rPr>
              <a:t>What helps the Church to Flourish</a:t>
            </a:r>
          </a:p>
        </p:txBody>
      </p:sp>
      <p:sp>
        <p:nvSpPr>
          <p:cNvPr id="3" name="Content Placeholder 2">
            <a:extLst>
              <a:ext uri="{FF2B5EF4-FFF2-40B4-BE49-F238E27FC236}">
                <a16:creationId xmlns:a16="http://schemas.microsoft.com/office/drawing/2014/main" xmlns="" id="{5797865D-DE04-40A0-AAC0-993AD2856250}"/>
              </a:ext>
            </a:extLst>
          </p:cNvPr>
          <p:cNvSpPr>
            <a:spLocks noGrp="1"/>
          </p:cNvSpPr>
          <p:nvPr>
            <p:ph idx="1"/>
          </p:nvPr>
        </p:nvSpPr>
        <p:spPr/>
        <p:txBody>
          <a:bodyPr/>
          <a:lstStyle/>
          <a:p>
            <a:pPr>
              <a:buFont typeface="Wingdings" panose="05000000000000000000" pitchFamily="2" charset="2"/>
              <a:buChar char="v"/>
            </a:pPr>
            <a:r>
              <a:rPr lang="en-US" dirty="0"/>
              <a:t>Finally, lay leadership helps the local church to flourish. </a:t>
            </a:r>
          </a:p>
          <a:p>
            <a:pPr>
              <a:buFont typeface="Wingdings" panose="05000000000000000000" pitchFamily="2" charset="2"/>
              <a:buChar char="v"/>
            </a:pPr>
            <a:r>
              <a:rPr lang="en-US" b="1" dirty="0"/>
              <a:t>“The laity … cooperate with their pastors … for the sake of [church] growth and life … through the exercise of different kinds of ministries according to the grace and charisms which the Lord has been pleased to bestow on them” (</a:t>
            </a:r>
            <a:r>
              <a:rPr lang="en-US" b="1" i="1" dirty="0"/>
              <a:t>CCC</a:t>
            </a:r>
            <a:r>
              <a:rPr lang="en-US" b="1" dirty="0"/>
              <a:t>, 910; Paul VI, </a:t>
            </a:r>
            <a:r>
              <a:rPr lang="en-US" b="1" i="1" dirty="0" err="1"/>
              <a:t>Evangelii</a:t>
            </a:r>
            <a:r>
              <a:rPr lang="en-US" b="1" i="1" dirty="0"/>
              <a:t> </a:t>
            </a:r>
            <a:r>
              <a:rPr lang="en-US" b="1" i="1" dirty="0" err="1"/>
              <a:t>Nuntiandi</a:t>
            </a:r>
            <a:r>
              <a:rPr lang="en-US" b="1" i="1" dirty="0"/>
              <a:t>, </a:t>
            </a:r>
            <a:r>
              <a:rPr lang="en-US" b="1" dirty="0"/>
              <a:t>73). </a:t>
            </a:r>
            <a:endParaRPr lang="en-US" dirty="0"/>
          </a:p>
          <a:p>
            <a:endParaRPr lang="en-US" dirty="0"/>
          </a:p>
        </p:txBody>
      </p:sp>
    </p:spTree>
    <p:extLst>
      <p:ext uri="{BB962C8B-B14F-4D97-AF65-F5344CB8AC3E}">
        <p14:creationId xmlns:p14="http://schemas.microsoft.com/office/powerpoint/2010/main" val="9961731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F708533-2A44-4994-B22F-8EEA9F30948C}"/>
              </a:ext>
            </a:extLst>
          </p:cNvPr>
          <p:cNvSpPr>
            <a:spLocks noGrp="1"/>
          </p:cNvSpPr>
          <p:nvPr>
            <p:ph type="title"/>
          </p:nvPr>
        </p:nvSpPr>
        <p:spPr/>
        <p:txBody>
          <a:bodyPr/>
          <a:lstStyle/>
          <a:p>
            <a:pPr algn="ctr"/>
            <a:r>
              <a:rPr lang="en-US" dirty="0">
                <a:solidFill>
                  <a:schemeClr val="accent5">
                    <a:lumMod val="75000"/>
                  </a:schemeClr>
                </a:solidFill>
                <a:latin typeface="Algerian" panose="04020705040A02060702" pitchFamily="82" charset="0"/>
              </a:rPr>
              <a:t>In Summary</a:t>
            </a:r>
          </a:p>
        </p:txBody>
      </p:sp>
      <p:sp>
        <p:nvSpPr>
          <p:cNvPr id="3" name="Content Placeholder 2">
            <a:extLst>
              <a:ext uri="{FF2B5EF4-FFF2-40B4-BE49-F238E27FC236}">
                <a16:creationId xmlns:a16="http://schemas.microsoft.com/office/drawing/2014/main" xmlns="" id="{8FA794E7-32B9-48DD-9B02-AFB195BE429D}"/>
              </a:ext>
            </a:extLst>
          </p:cNvPr>
          <p:cNvSpPr>
            <a:spLocks noGrp="1"/>
          </p:cNvSpPr>
          <p:nvPr>
            <p:ph idx="1"/>
          </p:nvPr>
        </p:nvSpPr>
        <p:spPr/>
        <p:txBody>
          <a:bodyPr/>
          <a:lstStyle/>
          <a:p>
            <a:pPr>
              <a:buFont typeface="Wingdings" panose="05000000000000000000" pitchFamily="2" charset="2"/>
              <a:buChar char="v"/>
            </a:pPr>
            <a:r>
              <a:rPr lang="en-US" dirty="0"/>
              <a:t>Normally, the three offices of prophet, priest, and king were distinct from each other, with no overlap. That is, a king was not a priest or a prophet. A priest did not function as a prophet or a king. And a prophet simply did a prophet’s job without trying to be a either king or a priest. But Jesus Christ perfectly fills all three roles simultaneously: He is the Prophet, Priest, and King, to the great blessing of the world.</a:t>
            </a:r>
          </a:p>
        </p:txBody>
      </p:sp>
    </p:spTree>
    <p:extLst>
      <p:ext uri="{BB962C8B-B14F-4D97-AF65-F5344CB8AC3E}">
        <p14:creationId xmlns:p14="http://schemas.microsoft.com/office/powerpoint/2010/main" val="15787894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0ECA086-E473-4F35-8E49-3F28AE1F71FB}"/>
              </a:ext>
            </a:extLst>
          </p:cNvPr>
          <p:cNvSpPr>
            <a:spLocks noGrp="1"/>
          </p:cNvSpPr>
          <p:nvPr>
            <p:ph type="title"/>
          </p:nvPr>
        </p:nvSpPr>
        <p:spPr/>
        <p:txBody>
          <a:bodyPr/>
          <a:lstStyle/>
          <a:p>
            <a:pPr algn="ctr"/>
            <a:r>
              <a:rPr lang="en-US" dirty="0">
                <a:solidFill>
                  <a:schemeClr val="accent5">
                    <a:lumMod val="75000"/>
                  </a:schemeClr>
                </a:solidFill>
                <a:latin typeface="Algerian" panose="04020705040A02060702" pitchFamily="82" charset="0"/>
              </a:rPr>
              <a:t>What is the Incarnation</a:t>
            </a:r>
          </a:p>
        </p:txBody>
      </p:sp>
      <p:sp>
        <p:nvSpPr>
          <p:cNvPr id="3" name="Content Placeholder 2">
            <a:extLst>
              <a:ext uri="{FF2B5EF4-FFF2-40B4-BE49-F238E27FC236}">
                <a16:creationId xmlns:a16="http://schemas.microsoft.com/office/drawing/2014/main" xmlns="" id="{DA0B2EEF-10C1-40C6-96AB-A731F9A97B26}"/>
              </a:ext>
            </a:extLst>
          </p:cNvPr>
          <p:cNvSpPr>
            <a:spLocks noGrp="1"/>
          </p:cNvSpPr>
          <p:nvPr>
            <p:ph idx="1"/>
          </p:nvPr>
        </p:nvSpPr>
        <p:spPr/>
        <p:txBody>
          <a:bodyPr/>
          <a:lstStyle/>
          <a:p>
            <a:pPr>
              <a:buFont typeface="Wingdings" panose="05000000000000000000" pitchFamily="2" charset="2"/>
              <a:buChar char="v"/>
            </a:pPr>
            <a:r>
              <a:rPr lang="en-US" dirty="0"/>
              <a:t>The Scriptures affirm that, far from being part God and part man, Jesus Christ is wholly God and wholly man.</a:t>
            </a:r>
          </a:p>
          <a:p>
            <a:pPr>
              <a:buFont typeface="Wingdings" panose="05000000000000000000" pitchFamily="2" charset="2"/>
              <a:buChar char="v"/>
            </a:pPr>
            <a:r>
              <a:rPr lang="en-US" dirty="0"/>
              <a:t>As the decisive revelation of the transcendent God in human history, the Incarnation is the central mystery of the Christian faith. Through it, the eternal Word took on human flesh and experienced the limitations, sorrows, joys, and temptations of humanness, yet without sin or imperfection.</a:t>
            </a:r>
          </a:p>
        </p:txBody>
      </p:sp>
    </p:spTree>
    <p:extLst>
      <p:ext uri="{BB962C8B-B14F-4D97-AF65-F5344CB8AC3E}">
        <p14:creationId xmlns:p14="http://schemas.microsoft.com/office/powerpoint/2010/main" val="26541291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F960F81-14F3-4A65-B924-CBAA29FD240A}"/>
              </a:ext>
            </a:extLst>
          </p:cNvPr>
          <p:cNvSpPr>
            <a:spLocks noGrp="1"/>
          </p:cNvSpPr>
          <p:nvPr>
            <p:ph type="title"/>
          </p:nvPr>
        </p:nvSpPr>
        <p:spPr/>
        <p:txBody>
          <a:bodyPr>
            <a:normAutofit fontScale="90000"/>
          </a:bodyPr>
          <a:lstStyle/>
          <a:p>
            <a:pPr algn="ctr"/>
            <a:r>
              <a:rPr lang="en-US" dirty="0"/>
              <a:t/>
            </a:r>
            <a:br>
              <a:rPr lang="en-US" dirty="0"/>
            </a:br>
            <a:r>
              <a:rPr lang="en-US" dirty="0"/>
              <a:t/>
            </a:r>
            <a:br>
              <a:rPr lang="en-US" dirty="0"/>
            </a:br>
            <a:r>
              <a:rPr lang="en-US" dirty="0"/>
              <a:t/>
            </a:r>
            <a:br>
              <a:rPr lang="en-US" dirty="0"/>
            </a:br>
            <a:r>
              <a:rPr lang="en-US" dirty="0"/>
              <a:t/>
            </a:r>
            <a:br>
              <a:rPr lang="en-US" dirty="0"/>
            </a:br>
            <a:r>
              <a:rPr lang="en-US" dirty="0"/>
              <a:t/>
            </a:r>
            <a:br>
              <a:rPr lang="en-US" dirty="0"/>
            </a:br>
            <a:r>
              <a:rPr lang="en-US" dirty="0"/>
              <a:t/>
            </a:r>
            <a:br>
              <a:rPr lang="en-US" dirty="0"/>
            </a:br>
            <a:r>
              <a:rPr lang="en-US" dirty="0"/>
              <a:t/>
            </a:r>
            <a:br>
              <a:rPr lang="en-US" dirty="0"/>
            </a:br>
            <a:r>
              <a:rPr lang="en-US" dirty="0"/>
              <a:t/>
            </a:r>
            <a:br>
              <a:rPr lang="en-US" dirty="0"/>
            </a:br>
            <a:r>
              <a:rPr lang="en-US" dirty="0"/>
              <a:t/>
            </a:r>
            <a:br>
              <a:rPr lang="en-US" dirty="0"/>
            </a:br>
            <a:r>
              <a:rPr lang="en-US" dirty="0"/>
              <a:t/>
            </a:r>
            <a:br>
              <a:rPr lang="en-US" dirty="0"/>
            </a:br>
            <a:r>
              <a:rPr lang="en-US" dirty="0"/>
              <a:t/>
            </a:r>
            <a:br>
              <a:rPr lang="en-US" dirty="0"/>
            </a:br>
            <a:r>
              <a:rPr lang="en-US" dirty="0"/>
              <a:t/>
            </a:r>
            <a:br>
              <a:rPr lang="en-US" dirty="0"/>
            </a:br>
            <a:r>
              <a:rPr lang="en-US" dirty="0"/>
              <a:t/>
            </a:r>
            <a:br>
              <a:rPr lang="en-US" dirty="0"/>
            </a:br>
            <a:r>
              <a:rPr lang="en-US" dirty="0"/>
              <a:t/>
            </a:r>
            <a:br>
              <a:rPr lang="en-US" dirty="0"/>
            </a:br>
            <a:r>
              <a:rPr lang="en-US" dirty="0"/>
              <a:t/>
            </a:r>
            <a:br>
              <a:rPr lang="en-US" dirty="0"/>
            </a:br>
            <a:r>
              <a:rPr lang="en-US" dirty="0"/>
              <a:t/>
            </a:r>
            <a:br>
              <a:rPr lang="en-US" dirty="0"/>
            </a:br>
            <a:r>
              <a:rPr lang="en-US" dirty="0"/>
              <a:t/>
            </a:r>
            <a:br>
              <a:rPr lang="en-US" dirty="0"/>
            </a:br>
            <a:r>
              <a:rPr lang="en-US" dirty="0"/>
              <a:t/>
            </a:r>
            <a:br>
              <a:rPr lang="en-US" dirty="0"/>
            </a:br>
            <a:r>
              <a:rPr lang="en-US" dirty="0"/>
              <a:t/>
            </a:r>
            <a:br>
              <a:rPr lang="en-US" dirty="0"/>
            </a:br>
            <a:r>
              <a:rPr lang="en-US" dirty="0"/>
              <a:t/>
            </a:r>
            <a:br>
              <a:rPr lang="en-US" dirty="0"/>
            </a:br>
            <a:r>
              <a:rPr lang="en-US" dirty="0"/>
              <a:t/>
            </a:r>
            <a:br>
              <a:rPr lang="en-US" dirty="0"/>
            </a:br>
            <a:r>
              <a:rPr lang="en-US" dirty="0"/>
              <a:t/>
            </a:r>
            <a:br>
              <a:rPr lang="en-US" dirty="0"/>
            </a:br>
            <a:r>
              <a:rPr lang="en-US" dirty="0"/>
              <a:t/>
            </a:r>
            <a:br>
              <a:rPr lang="en-US" dirty="0"/>
            </a:br>
            <a:r>
              <a:rPr lang="en-US" dirty="0"/>
              <a:t/>
            </a:r>
            <a:br>
              <a:rPr lang="en-US" dirty="0"/>
            </a:br>
            <a:r>
              <a:rPr lang="en-US" dirty="0"/>
              <a:t/>
            </a:r>
            <a:br>
              <a:rPr lang="en-US" dirty="0"/>
            </a:br>
            <a:r>
              <a:rPr lang="en-US" dirty="0"/>
              <a:t/>
            </a:r>
            <a:br>
              <a:rPr lang="en-US" dirty="0"/>
            </a:br>
            <a:r>
              <a:rPr lang="en-US" dirty="0"/>
              <a:t/>
            </a:r>
            <a:br>
              <a:rPr lang="en-US" dirty="0"/>
            </a:br>
            <a:r>
              <a:rPr lang="en-US" dirty="0"/>
              <a:t/>
            </a:r>
            <a:br>
              <a:rPr lang="en-US" dirty="0"/>
            </a:br>
            <a:r>
              <a:rPr lang="en-US" dirty="0"/>
              <a:t/>
            </a:r>
            <a:br>
              <a:rPr lang="en-US" dirty="0"/>
            </a:br>
            <a:r>
              <a:rPr lang="en-US" dirty="0"/>
              <a:t/>
            </a:r>
            <a:br>
              <a:rPr lang="en-US" dirty="0"/>
            </a:br>
            <a:r>
              <a:rPr lang="en-US" dirty="0"/>
              <a:t/>
            </a:r>
            <a:br>
              <a:rPr lang="en-US" dirty="0"/>
            </a:br>
            <a:r>
              <a:rPr lang="en-US" dirty="0"/>
              <a:t/>
            </a:r>
            <a:br>
              <a:rPr lang="en-US" dirty="0"/>
            </a:br>
            <a:r>
              <a:rPr lang="en-US" dirty="0"/>
              <a:t/>
            </a:r>
            <a:br>
              <a:rPr lang="en-US" dirty="0"/>
            </a:br>
            <a:r>
              <a:rPr lang="en-US" dirty="0"/>
              <a:t/>
            </a:r>
            <a:br>
              <a:rPr lang="en-US" dirty="0"/>
            </a:br>
            <a:r>
              <a:rPr lang="en-US" dirty="0"/>
              <a:t/>
            </a:r>
            <a:br>
              <a:rPr lang="en-US" dirty="0"/>
            </a:br>
            <a:r>
              <a:rPr lang="en-US" dirty="0"/>
              <a:t/>
            </a:r>
            <a:br>
              <a:rPr lang="en-US" dirty="0"/>
            </a:br>
            <a:r>
              <a:rPr lang="en-US" dirty="0"/>
              <a:t/>
            </a:r>
            <a:br>
              <a:rPr lang="en-US" dirty="0"/>
            </a:br>
            <a:r>
              <a:rPr lang="en-US" dirty="0"/>
              <a:t/>
            </a:r>
            <a:br>
              <a:rPr lang="en-US" dirty="0"/>
            </a:br>
            <a:r>
              <a:rPr lang="en-US" dirty="0">
                <a:solidFill>
                  <a:schemeClr val="accent5">
                    <a:lumMod val="75000"/>
                  </a:schemeClr>
                </a:solidFill>
                <a:latin typeface="Algerian" panose="04020705040A02060702" pitchFamily="82" charset="0"/>
              </a:rPr>
              <a:t>How do we find Christ Deity</a:t>
            </a:r>
            <a:r>
              <a:rPr lang="en-US" dirty="0"/>
              <a:t/>
            </a:r>
            <a:br>
              <a:rPr lang="en-US" dirty="0"/>
            </a:br>
            <a:r>
              <a:rPr lang="en-US" dirty="0"/>
              <a:t/>
            </a:r>
            <a:br>
              <a:rPr lang="en-US" dirty="0"/>
            </a:br>
            <a:r>
              <a:rPr lang="en-US" dirty="0"/>
              <a:t/>
            </a:r>
            <a:br>
              <a:rPr lang="en-US" dirty="0"/>
            </a:br>
            <a:r>
              <a:rPr lang="en-US" dirty="0"/>
              <a:t/>
            </a:r>
            <a:br>
              <a:rPr lang="en-US" dirty="0"/>
            </a:br>
            <a:r>
              <a:rPr lang="en-US" dirty="0"/>
              <a:t/>
            </a:r>
            <a:br>
              <a:rPr lang="en-US" dirty="0"/>
            </a:br>
            <a:r>
              <a:rPr lang="en-US" dirty="0"/>
              <a:t/>
            </a:r>
            <a:br>
              <a:rPr lang="en-US" dirty="0"/>
            </a:br>
            <a:r>
              <a:rPr lang="en-US" dirty="0"/>
              <a:t/>
            </a:r>
            <a:br>
              <a:rPr lang="en-US" dirty="0"/>
            </a:br>
            <a:r>
              <a:rPr lang="en-US" dirty="0"/>
              <a:t/>
            </a:r>
            <a:br>
              <a:rPr lang="en-US" dirty="0"/>
            </a:br>
            <a:r>
              <a:rPr lang="en-US" dirty="0"/>
              <a:t/>
            </a:r>
            <a:br>
              <a:rPr lang="en-US" dirty="0"/>
            </a:br>
            <a:r>
              <a:rPr lang="en-US" dirty="0"/>
              <a:t/>
            </a:r>
            <a:br>
              <a:rPr lang="en-US" dirty="0"/>
            </a:br>
            <a:r>
              <a:rPr lang="en-US" dirty="0"/>
              <a:t/>
            </a:r>
            <a:br>
              <a:rPr lang="en-US" dirty="0"/>
            </a:br>
            <a:r>
              <a:rPr lang="en-US" dirty="0"/>
              <a:t/>
            </a:r>
            <a:br>
              <a:rPr lang="en-US" dirty="0"/>
            </a:br>
            <a:r>
              <a:rPr lang="en-US" dirty="0"/>
              <a:t/>
            </a:r>
            <a:br>
              <a:rPr lang="en-US" dirty="0"/>
            </a:br>
            <a:r>
              <a:rPr lang="en-US" dirty="0"/>
              <a:t/>
            </a:r>
            <a:br>
              <a:rPr lang="en-US" dirty="0"/>
            </a:br>
            <a:r>
              <a:rPr lang="en-US" dirty="0"/>
              <a:t/>
            </a:r>
            <a:br>
              <a:rPr lang="en-US" dirty="0"/>
            </a:br>
            <a:r>
              <a:rPr lang="en-US" dirty="0"/>
              <a:t/>
            </a:r>
            <a:br>
              <a:rPr lang="en-US" dirty="0"/>
            </a:br>
            <a:r>
              <a:rPr lang="en-US" dirty="0"/>
              <a:t/>
            </a:r>
            <a:br>
              <a:rPr lang="en-US" dirty="0"/>
            </a:br>
            <a:r>
              <a:rPr lang="en-US" dirty="0"/>
              <a:t/>
            </a:r>
            <a:br>
              <a:rPr lang="en-US" dirty="0"/>
            </a:br>
            <a:r>
              <a:rPr lang="en-US" dirty="0"/>
              <a:t/>
            </a:r>
            <a:br>
              <a:rPr lang="en-US" dirty="0"/>
            </a:br>
            <a:r>
              <a:rPr lang="en-US" dirty="0"/>
              <a:t/>
            </a:r>
            <a:br>
              <a:rPr lang="en-US" dirty="0"/>
            </a:br>
            <a:r>
              <a:rPr lang="en-US" dirty="0"/>
              <a:t/>
            </a:r>
            <a:br>
              <a:rPr lang="en-US" dirty="0"/>
            </a:br>
            <a:r>
              <a:rPr lang="en-US" dirty="0"/>
              <a:t/>
            </a:r>
            <a:br>
              <a:rPr lang="en-US" dirty="0"/>
            </a:br>
            <a:r>
              <a:rPr lang="en-US" dirty="0"/>
              <a:t/>
            </a:r>
            <a:br>
              <a:rPr lang="en-US" dirty="0"/>
            </a:br>
            <a:r>
              <a:rPr lang="en-US" dirty="0"/>
              <a:t/>
            </a:r>
            <a:br>
              <a:rPr lang="en-US" dirty="0"/>
            </a:br>
            <a:r>
              <a:rPr lang="en-US" dirty="0"/>
              <a:t/>
            </a:r>
            <a:br>
              <a:rPr lang="en-US" dirty="0"/>
            </a:br>
            <a:r>
              <a:rPr lang="en-US" dirty="0"/>
              <a:t/>
            </a:r>
            <a:br>
              <a:rPr lang="en-US" dirty="0"/>
            </a:br>
            <a:r>
              <a:rPr lang="en-US" dirty="0"/>
              <a:t/>
            </a:r>
            <a:br>
              <a:rPr lang="en-US" dirty="0"/>
            </a:br>
            <a:r>
              <a:rPr lang="en-US" dirty="0"/>
              <a:t/>
            </a:r>
            <a:br>
              <a:rPr lang="en-US" dirty="0"/>
            </a:br>
            <a:r>
              <a:rPr lang="en-US" dirty="0"/>
              <a:t/>
            </a:r>
            <a:br>
              <a:rPr lang="en-US" dirty="0"/>
            </a:br>
            <a:r>
              <a:rPr lang="en-US" dirty="0"/>
              <a:t/>
            </a:r>
            <a:br>
              <a:rPr lang="en-US" dirty="0"/>
            </a:br>
            <a:r>
              <a:rPr lang="en-US" dirty="0"/>
              <a:t/>
            </a:r>
            <a:br>
              <a:rPr lang="en-US" dirty="0"/>
            </a:br>
            <a:r>
              <a:rPr lang="en-US" dirty="0"/>
              <a:t/>
            </a:r>
            <a:br>
              <a:rPr lang="en-US" dirty="0"/>
            </a:br>
            <a:r>
              <a:rPr lang="en-US" dirty="0"/>
              <a:t/>
            </a:r>
            <a:br>
              <a:rPr lang="en-US" dirty="0"/>
            </a:br>
            <a:r>
              <a:rPr lang="en-US" dirty="0"/>
              <a:t/>
            </a:r>
            <a:br>
              <a:rPr lang="en-US" dirty="0"/>
            </a:br>
            <a:r>
              <a:rPr lang="en-US" dirty="0"/>
              <a:t/>
            </a:r>
            <a:br>
              <a:rPr lang="en-US" dirty="0"/>
            </a:br>
            <a:r>
              <a:rPr lang="en-US" dirty="0"/>
              <a:t/>
            </a:r>
            <a:br>
              <a:rPr lang="en-US" dirty="0"/>
            </a:br>
            <a:r>
              <a:rPr lang="en-US" dirty="0"/>
              <a:t/>
            </a:r>
            <a:br>
              <a:rPr lang="en-US" dirty="0"/>
            </a:br>
            <a:r>
              <a:rPr lang="en-US" dirty="0"/>
              <a:t/>
            </a:r>
            <a:br>
              <a:rPr lang="en-US" dirty="0"/>
            </a:br>
            <a:endParaRPr lang="en-US" dirty="0"/>
          </a:p>
        </p:txBody>
      </p:sp>
      <p:sp>
        <p:nvSpPr>
          <p:cNvPr id="3" name="Content Placeholder 2">
            <a:extLst>
              <a:ext uri="{FF2B5EF4-FFF2-40B4-BE49-F238E27FC236}">
                <a16:creationId xmlns:a16="http://schemas.microsoft.com/office/drawing/2014/main" xmlns="" id="{70A5106A-474E-4396-BCE3-F6BA1B5470C5}"/>
              </a:ext>
            </a:extLst>
          </p:cNvPr>
          <p:cNvSpPr>
            <a:spLocks noGrp="1"/>
          </p:cNvSpPr>
          <p:nvPr>
            <p:ph idx="1"/>
          </p:nvPr>
        </p:nvSpPr>
        <p:spPr/>
        <p:txBody>
          <a:bodyPr>
            <a:normAutofit fontScale="92500" lnSpcReduction="20000"/>
          </a:bodyPr>
          <a:lstStyle/>
          <a:p>
            <a:pPr>
              <a:buFont typeface="Wingdings" panose="05000000000000000000" pitchFamily="2" charset="2"/>
              <a:buChar char="v"/>
            </a:pPr>
            <a:r>
              <a:rPr lang="en-US" dirty="0"/>
              <a:t>Christ’s full deity is evident in the divine titles that are used of Him, in His direct and indirect claims, and in His divine attributes and works. He claimed:</a:t>
            </a:r>
          </a:p>
          <a:p>
            <a:pPr>
              <a:buFont typeface="Wingdings" panose="05000000000000000000" pitchFamily="2" charset="2"/>
              <a:buChar char="v"/>
            </a:pPr>
            <a:r>
              <a:rPr lang="en-US" dirty="0"/>
              <a:t>To know Him is to know God (John 8:19)</a:t>
            </a:r>
          </a:p>
          <a:p>
            <a:pPr>
              <a:buFont typeface="Wingdings" panose="05000000000000000000" pitchFamily="2" charset="2"/>
              <a:buChar char="v"/>
            </a:pPr>
            <a:r>
              <a:rPr lang="en-US" dirty="0"/>
              <a:t>To see Him is to see God (John 12:45; 14:9)</a:t>
            </a:r>
          </a:p>
          <a:p>
            <a:pPr>
              <a:buFont typeface="Wingdings" panose="05000000000000000000" pitchFamily="2" charset="2"/>
              <a:buChar char="v"/>
            </a:pPr>
            <a:r>
              <a:rPr lang="en-US" dirty="0"/>
              <a:t>To hear Him is to hear God (John 14:24)</a:t>
            </a:r>
          </a:p>
          <a:p>
            <a:pPr>
              <a:buFont typeface="Wingdings" panose="05000000000000000000" pitchFamily="2" charset="2"/>
              <a:buChar char="v"/>
            </a:pPr>
            <a:r>
              <a:rPr lang="en-US" dirty="0"/>
              <a:t>To confess Him is to confess God (Matthew 10:32)</a:t>
            </a:r>
          </a:p>
          <a:p>
            <a:pPr>
              <a:buFont typeface="Wingdings" panose="05000000000000000000" pitchFamily="2" charset="2"/>
              <a:buChar char="v"/>
            </a:pPr>
            <a:r>
              <a:rPr lang="en-US" dirty="0"/>
              <a:t>To hate Him is to hate God (John 15:23)</a:t>
            </a:r>
          </a:p>
          <a:p>
            <a:pPr>
              <a:buFont typeface="Wingdings" panose="05000000000000000000" pitchFamily="2" charset="2"/>
              <a:buChar char="v"/>
            </a:pPr>
            <a:r>
              <a:rPr lang="en-US" dirty="0"/>
              <a:t>To reject Him is to reject God (Luke 10:16)</a:t>
            </a:r>
          </a:p>
          <a:p>
            <a:pPr>
              <a:buFont typeface="Wingdings" panose="05000000000000000000" pitchFamily="2" charset="2"/>
              <a:buChar char="v"/>
            </a:pPr>
            <a:r>
              <a:rPr lang="en-US" dirty="0"/>
              <a:t>To receive Him is to receive God (Mark 9:37)</a:t>
            </a:r>
          </a:p>
          <a:p>
            <a:pPr>
              <a:buFont typeface="Wingdings" panose="05000000000000000000" pitchFamily="2" charset="2"/>
              <a:buChar char="v"/>
            </a:pPr>
            <a:r>
              <a:rPr lang="en-US" dirty="0"/>
              <a:t>To honor Him is to honor God (John 5:23)</a:t>
            </a:r>
          </a:p>
          <a:p>
            <a:endParaRPr lang="en-US" dirty="0"/>
          </a:p>
        </p:txBody>
      </p:sp>
    </p:spTree>
    <p:extLst>
      <p:ext uri="{BB962C8B-B14F-4D97-AF65-F5344CB8AC3E}">
        <p14:creationId xmlns:p14="http://schemas.microsoft.com/office/powerpoint/2010/main" val="33364497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C90F2E6-0046-4B1C-963A-464F95DE57B4}"/>
              </a:ext>
            </a:extLst>
          </p:cNvPr>
          <p:cNvSpPr>
            <a:spLocks noGrp="1"/>
          </p:cNvSpPr>
          <p:nvPr>
            <p:ph type="title"/>
          </p:nvPr>
        </p:nvSpPr>
        <p:spPr/>
        <p:txBody>
          <a:bodyPr/>
          <a:lstStyle/>
          <a:p>
            <a:pPr algn="ctr"/>
            <a:r>
              <a:rPr lang="en-US" dirty="0">
                <a:solidFill>
                  <a:schemeClr val="accent5">
                    <a:lumMod val="75000"/>
                  </a:schemeClr>
                </a:solidFill>
                <a:latin typeface="Algerian" panose="04020705040A02060702" pitchFamily="82" charset="0"/>
              </a:rPr>
              <a:t>Who is Christ</a:t>
            </a:r>
          </a:p>
        </p:txBody>
      </p:sp>
      <p:sp>
        <p:nvSpPr>
          <p:cNvPr id="3" name="Content Placeholder 2">
            <a:extLst>
              <a:ext uri="{FF2B5EF4-FFF2-40B4-BE49-F238E27FC236}">
                <a16:creationId xmlns:a16="http://schemas.microsoft.com/office/drawing/2014/main" xmlns="" id="{9336FEE6-371C-4E9B-B32B-AC879AC8196C}"/>
              </a:ext>
            </a:extLst>
          </p:cNvPr>
          <p:cNvSpPr>
            <a:spLocks noGrp="1"/>
          </p:cNvSpPr>
          <p:nvPr>
            <p:ph idx="1"/>
          </p:nvPr>
        </p:nvSpPr>
        <p:spPr/>
        <p:txBody>
          <a:bodyPr/>
          <a:lstStyle/>
          <a:p>
            <a:pPr>
              <a:buFont typeface="Wingdings" panose="05000000000000000000" pitchFamily="2" charset="2"/>
              <a:buChar char="v"/>
            </a:pPr>
            <a:r>
              <a:rPr lang="en-US" dirty="0"/>
              <a:t>He is the image of the invisible God, the firstborn of all creation. For by Him all things were created, both in the heavens and on earth, visible and invisible, whether thrones or dominions or rulers or authorities—all things have been created through Him and for Him. He is before all things, and in Him all things hold together. (Colossians 1:15–17)</a:t>
            </a:r>
          </a:p>
        </p:txBody>
      </p:sp>
    </p:spTree>
    <p:extLst>
      <p:ext uri="{BB962C8B-B14F-4D97-AF65-F5344CB8AC3E}">
        <p14:creationId xmlns:p14="http://schemas.microsoft.com/office/powerpoint/2010/main" val="9447927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F4D6D91-7AAF-4482-AA19-CE00B012CAC3}"/>
              </a:ext>
            </a:extLst>
          </p:cNvPr>
          <p:cNvSpPr>
            <a:spLocks noGrp="1"/>
          </p:cNvSpPr>
          <p:nvPr>
            <p:ph type="title"/>
          </p:nvPr>
        </p:nvSpPr>
        <p:spPr/>
        <p:txBody>
          <a:bodyPr/>
          <a:lstStyle/>
          <a:p>
            <a:pPr algn="ctr"/>
            <a:r>
              <a:rPr lang="en-US" dirty="0">
                <a:solidFill>
                  <a:schemeClr val="accent5">
                    <a:lumMod val="75000"/>
                  </a:schemeClr>
                </a:solidFill>
                <a:latin typeface="Algerian" panose="04020705040A02060702" pitchFamily="82" charset="0"/>
              </a:rPr>
              <a:t>Who is Christ</a:t>
            </a:r>
            <a:endParaRPr lang="en-US" dirty="0"/>
          </a:p>
        </p:txBody>
      </p:sp>
      <p:sp>
        <p:nvSpPr>
          <p:cNvPr id="3" name="Content Placeholder 2">
            <a:extLst>
              <a:ext uri="{FF2B5EF4-FFF2-40B4-BE49-F238E27FC236}">
                <a16:creationId xmlns:a16="http://schemas.microsoft.com/office/drawing/2014/main" xmlns="" id="{6377F108-5809-47CB-849E-86EE097D77EF}"/>
              </a:ext>
            </a:extLst>
          </p:cNvPr>
          <p:cNvSpPr>
            <a:spLocks noGrp="1"/>
          </p:cNvSpPr>
          <p:nvPr>
            <p:ph idx="1"/>
          </p:nvPr>
        </p:nvSpPr>
        <p:spPr/>
        <p:txBody>
          <a:bodyPr/>
          <a:lstStyle/>
          <a:p>
            <a:pPr>
              <a:buFont typeface="Wingdings" panose="05000000000000000000" pitchFamily="2" charset="2"/>
              <a:buChar char="v"/>
            </a:pPr>
            <a:r>
              <a:rPr lang="en-US" dirty="0"/>
              <a:t>Jesus possessed all the human limitations except sin.</a:t>
            </a:r>
          </a:p>
          <a:p>
            <a:endParaRPr lang="en-US" dirty="0"/>
          </a:p>
          <a:p>
            <a:pPr>
              <a:buFont typeface="Wingdings" panose="05000000000000000000" pitchFamily="2" charset="2"/>
              <a:buChar char="v"/>
            </a:pPr>
            <a:r>
              <a:rPr lang="en-US" dirty="0"/>
              <a:t>Jesus did not surrender His deity in becoming a man, but condescended to be united to unglorified humanity out of His compassion for us. He veiled His resplendent glory and chose not to exercise His divine powers and prerogatives on most occasions while He was on earth</a:t>
            </a:r>
          </a:p>
        </p:txBody>
      </p:sp>
    </p:spTree>
    <p:extLst>
      <p:ext uri="{BB962C8B-B14F-4D97-AF65-F5344CB8AC3E}">
        <p14:creationId xmlns:p14="http://schemas.microsoft.com/office/powerpoint/2010/main" val="11658576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5361078-9AE7-47F1-BB5E-C5F493E52A49}"/>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xmlns="" id="{1AEEE3BA-1401-4256-A37F-EC0A2EBEC0ED}"/>
              </a:ext>
            </a:extLst>
          </p:cNvPr>
          <p:cNvSpPr>
            <a:spLocks noGrp="1"/>
          </p:cNvSpPr>
          <p:nvPr>
            <p:ph idx="1"/>
          </p:nvPr>
        </p:nvSpPr>
        <p:spPr/>
        <p:txBody>
          <a:bodyPr/>
          <a:lstStyle/>
          <a:p>
            <a:r>
              <a:rPr lang="en-US" dirty="0"/>
              <a:t>Only the God-man could fulfill the mission of bearing the sins of the world and giving His life as a ransom for many (John 1:29; Mark 10:45). Even if Jesus was a “great teacher” or a “prophet from God,” if He was only a man, He would not be worthy of worship, and His death could never have atoned for the sins of others. And if Christ had not come in the flesh as one of us, He could not have died in our place:</a:t>
            </a:r>
          </a:p>
        </p:txBody>
      </p:sp>
    </p:spTree>
    <p:extLst>
      <p:ext uri="{BB962C8B-B14F-4D97-AF65-F5344CB8AC3E}">
        <p14:creationId xmlns:p14="http://schemas.microsoft.com/office/powerpoint/2010/main" val="5660092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987C2A2-F658-48B6-BA76-50F02A9ECC65}"/>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xmlns="" id="{ACBE80AB-90D5-4160-A7FD-07FB262A37F6}"/>
              </a:ext>
            </a:extLst>
          </p:cNvPr>
          <p:cNvSpPr>
            <a:spLocks noGrp="1"/>
          </p:cNvSpPr>
          <p:nvPr>
            <p:ph idx="1"/>
          </p:nvPr>
        </p:nvSpPr>
        <p:spPr/>
        <p:txBody>
          <a:bodyPr/>
          <a:lstStyle/>
          <a:p>
            <a:r>
              <a:rPr lang="en-US" dirty="0"/>
              <a:t>Subsequent to His incarnation, the One who eternally possessed a divine nature now possesses a divine-human nature. In His resurrected body, the Lord Jesus will forever be the God-man. There is a Man in heaven, and He intercedes for us at the right hand of the Father as our Advocate (Romans 8:34; 1 John 2:1).</a:t>
            </a:r>
          </a:p>
        </p:txBody>
      </p:sp>
    </p:spTree>
    <p:extLst>
      <p:ext uri="{BB962C8B-B14F-4D97-AF65-F5344CB8AC3E}">
        <p14:creationId xmlns:p14="http://schemas.microsoft.com/office/powerpoint/2010/main" val="14689776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B0557AB-2E4F-4BC6-A202-DAE4BD67626B}"/>
              </a:ext>
            </a:extLst>
          </p:cNvPr>
          <p:cNvSpPr>
            <a:spLocks noGrp="1"/>
          </p:cNvSpPr>
          <p:nvPr>
            <p:ph type="title"/>
          </p:nvPr>
        </p:nvSpPr>
        <p:spPr/>
        <p:txBody>
          <a:bodyPr/>
          <a:lstStyle/>
          <a:p>
            <a:pPr algn="ctr"/>
            <a:r>
              <a:rPr lang="en-US" dirty="0">
                <a:solidFill>
                  <a:schemeClr val="accent5">
                    <a:lumMod val="75000"/>
                  </a:schemeClr>
                </a:solidFill>
                <a:latin typeface="Algerian" panose="04020705040A02060702" pitchFamily="82" charset="0"/>
              </a:rPr>
              <a:t>How do we identify with Christ</a:t>
            </a:r>
          </a:p>
        </p:txBody>
      </p:sp>
      <p:sp>
        <p:nvSpPr>
          <p:cNvPr id="3" name="Content Placeholder 2">
            <a:extLst>
              <a:ext uri="{FF2B5EF4-FFF2-40B4-BE49-F238E27FC236}">
                <a16:creationId xmlns:a16="http://schemas.microsoft.com/office/drawing/2014/main" xmlns="" id="{75855213-DCEC-45C8-9FA7-16FB78103F11}"/>
              </a:ext>
            </a:extLst>
          </p:cNvPr>
          <p:cNvSpPr>
            <a:spLocks noGrp="1"/>
          </p:cNvSpPr>
          <p:nvPr>
            <p:ph idx="1"/>
          </p:nvPr>
        </p:nvSpPr>
        <p:spPr/>
        <p:txBody>
          <a:bodyPr/>
          <a:lstStyle/>
          <a:p>
            <a:pPr>
              <a:buFont typeface="Wingdings" panose="05000000000000000000" pitchFamily="2" charset="2"/>
              <a:buChar char="v"/>
            </a:pPr>
            <a:r>
              <a:rPr lang="en-US" dirty="0"/>
              <a:t>Peter exhorts us to “follow in His steps” (1 Peter 2:21). But the key to imitating Christ is identifying with Him. We cannot follow in His steps until we walk in the power of the indwelling Holy Spirit and understand that Christ is in us and we are in Christ. The spiritual life is based on an incarnational dynamic; it is a divine–human process. This is why Paul told us to “have this attitude in yourselves which was also in Christ Jesus” (Philippians 2:5). Just as Christ loved and served others by putting their interests above His own, so He wants to continue this process through us.</a:t>
            </a:r>
          </a:p>
        </p:txBody>
      </p:sp>
    </p:spTree>
    <p:extLst>
      <p:ext uri="{BB962C8B-B14F-4D97-AF65-F5344CB8AC3E}">
        <p14:creationId xmlns:p14="http://schemas.microsoft.com/office/powerpoint/2010/main" val="19390224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8C857FE-4829-4C98-AC9A-D292469D3F59}"/>
              </a:ext>
            </a:extLst>
          </p:cNvPr>
          <p:cNvSpPr>
            <a:spLocks noGrp="1"/>
          </p:cNvSpPr>
          <p:nvPr>
            <p:ph type="title"/>
          </p:nvPr>
        </p:nvSpPr>
        <p:spPr/>
        <p:txBody>
          <a:bodyPr/>
          <a:lstStyle/>
          <a:p>
            <a:pPr algn="ctr"/>
            <a:r>
              <a:rPr lang="en-US" dirty="0">
                <a:solidFill>
                  <a:schemeClr val="accent5">
                    <a:lumMod val="75000"/>
                  </a:schemeClr>
                </a:solidFill>
                <a:latin typeface="Algerian" panose="04020705040A02060702" pitchFamily="82" charset="0"/>
              </a:rPr>
              <a:t>Jesus </a:t>
            </a:r>
          </a:p>
        </p:txBody>
      </p:sp>
      <p:sp>
        <p:nvSpPr>
          <p:cNvPr id="3" name="Content Placeholder 2">
            <a:extLst>
              <a:ext uri="{FF2B5EF4-FFF2-40B4-BE49-F238E27FC236}">
                <a16:creationId xmlns:a16="http://schemas.microsoft.com/office/drawing/2014/main" xmlns="" id="{4DC35B74-781C-454A-AC22-254E1D983DE1}"/>
              </a:ext>
            </a:extLst>
          </p:cNvPr>
          <p:cNvSpPr>
            <a:spLocks noGrp="1"/>
          </p:cNvSpPr>
          <p:nvPr>
            <p:ph idx="1"/>
          </p:nvPr>
        </p:nvSpPr>
        <p:spPr/>
        <p:txBody>
          <a:bodyPr>
            <a:normAutofit lnSpcReduction="10000"/>
          </a:bodyPr>
          <a:lstStyle/>
          <a:p>
            <a:pPr>
              <a:buFont typeface="Wingdings" panose="05000000000000000000" pitchFamily="2" charset="2"/>
              <a:buChar char="v"/>
            </a:pPr>
            <a:r>
              <a:rPr lang="en-US" dirty="0"/>
              <a:t> A classic characterization of Jesus is that he is priest, prophet and king.</a:t>
            </a:r>
          </a:p>
          <a:p>
            <a:pPr marL="0" indent="0">
              <a:buNone/>
            </a:pPr>
            <a:endParaRPr lang="en-US" dirty="0"/>
          </a:p>
          <a:p>
            <a:pPr>
              <a:buFont typeface="Wingdings" panose="05000000000000000000" pitchFamily="2" charset="2"/>
              <a:buChar char="v"/>
            </a:pPr>
            <a:r>
              <a:rPr lang="en-US" dirty="0"/>
              <a:t> As priest, he sanctifies, that is to say, he reestablishes the lost link between divinity and humanity; as prophet, he speaks and embodies the divine truth; and as king, He leads us on the right path, giving guidance to the human project.</a:t>
            </a:r>
          </a:p>
          <a:p>
            <a:pPr>
              <a:buFont typeface="Wingdings" panose="05000000000000000000" pitchFamily="2" charset="2"/>
              <a:buChar char="v"/>
            </a:pPr>
            <a:endParaRPr lang="en-US" dirty="0"/>
          </a:p>
          <a:p>
            <a:pPr>
              <a:buFont typeface="Wingdings" panose="05000000000000000000" pitchFamily="2" charset="2"/>
              <a:buChar char="v"/>
            </a:pPr>
            <a:r>
              <a:rPr lang="en-US" dirty="0"/>
              <a:t> You might say that, as priest, he is the life; as prophet, he is the truth; as king he is the way.</a:t>
            </a:r>
          </a:p>
          <a:p>
            <a:pPr>
              <a:buFont typeface="Wingdings" panose="05000000000000000000" pitchFamily="2" charset="2"/>
              <a:buChar char="v"/>
            </a:pPr>
            <a:endParaRPr lang="en-US" dirty="0"/>
          </a:p>
          <a:p>
            <a:pPr>
              <a:buFont typeface="Wingdings" panose="05000000000000000000" pitchFamily="2" charset="2"/>
              <a:buChar char="v"/>
            </a:pPr>
            <a:endParaRPr lang="en-US" dirty="0">
              <a:solidFill>
                <a:schemeClr val="accent5">
                  <a:lumMod val="75000"/>
                </a:schemeClr>
              </a:solidFill>
            </a:endParaRPr>
          </a:p>
        </p:txBody>
      </p:sp>
    </p:spTree>
    <p:extLst>
      <p:ext uri="{BB962C8B-B14F-4D97-AF65-F5344CB8AC3E}">
        <p14:creationId xmlns:p14="http://schemas.microsoft.com/office/powerpoint/2010/main" val="33949104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3874053-B426-47C4-BEC5-C41747F5C095}"/>
              </a:ext>
            </a:extLst>
          </p:cNvPr>
          <p:cNvSpPr>
            <a:spLocks noGrp="1"/>
          </p:cNvSpPr>
          <p:nvPr>
            <p:ph type="title"/>
          </p:nvPr>
        </p:nvSpPr>
        <p:spPr/>
        <p:txBody>
          <a:bodyPr/>
          <a:lstStyle/>
          <a:p>
            <a:pPr algn="ctr"/>
            <a:r>
              <a:rPr lang="en-US" dirty="0">
                <a:solidFill>
                  <a:schemeClr val="accent5">
                    <a:lumMod val="75000"/>
                  </a:schemeClr>
                </a:solidFill>
                <a:latin typeface="Algerian" panose="04020705040A02060702" pitchFamily="82" charset="0"/>
              </a:rPr>
              <a:t>What is Christmas</a:t>
            </a:r>
          </a:p>
        </p:txBody>
      </p:sp>
      <p:sp>
        <p:nvSpPr>
          <p:cNvPr id="3" name="Content Placeholder 2">
            <a:extLst>
              <a:ext uri="{FF2B5EF4-FFF2-40B4-BE49-F238E27FC236}">
                <a16:creationId xmlns:a16="http://schemas.microsoft.com/office/drawing/2014/main" xmlns="" id="{05D3B9C3-2123-484A-BBFA-2A5C10242F92}"/>
              </a:ext>
            </a:extLst>
          </p:cNvPr>
          <p:cNvSpPr>
            <a:spLocks noGrp="1"/>
          </p:cNvSpPr>
          <p:nvPr>
            <p:ph idx="1"/>
          </p:nvPr>
        </p:nvSpPr>
        <p:spPr/>
        <p:txBody>
          <a:bodyPr/>
          <a:lstStyle/>
          <a:p>
            <a:pPr>
              <a:buFont typeface="Wingdings" panose="05000000000000000000" pitchFamily="2" charset="2"/>
              <a:buChar char="v"/>
            </a:pPr>
            <a:r>
              <a:rPr lang="en-US" dirty="0"/>
              <a:t>There is a magic to Christmas, because it illustrates the way things should be and intimates the kingdom that is yet to come. In his first advent, Christ came in the weakness of infancy to become the Suffering Servant of those who were hopelessly lost; in his second advent, He will come as the sovereign King of Kings and Lord of Lords.</a:t>
            </a:r>
          </a:p>
        </p:txBody>
      </p:sp>
    </p:spTree>
    <p:extLst>
      <p:ext uri="{BB962C8B-B14F-4D97-AF65-F5344CB8AC3E}">
        <p14:creationId xmlns:p14="http://schemas.microsoft.com/office/powerpoint/2010/main" val="37140259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7E7A4C0-E6C8-4CF1-9588-8AAA45AD4DAA}"/>
              </a:ext>
            </a:extLst>
          </p:cNvPr>
          <p:cNvSpPr>
            <a:spLocks noGrp="1"/>
          </p:cNvSpPr>
          <p:nvPr>
            <p:ph type="title"/>
          </p:nvPr>
        </p:nvSpPr>
        <p:spPr/>
        <p:txBody>
          <a:bodyPr/>
          <a:lstStyle/>
          <a:p>
            <a:pPr algn="ctr"/>
            <a:r>
              <a:rPr lang="en-US" dirty="0">
                <a:solidFill>
                  <a:schemeClr val="accent5">
                    <a:lumMod val="75000"/>
                  </a:schemeClr>
                </a:solidFill>
                <a:latin typeface="Algerian" panose="04020705040A02060702" pitchFamily="82" charset="0"/>
              </a:rPr>
              <a:t>What is the true meaning of Christmas</a:t>
            </a:r>
          </a:p>
        </p:txBody>
      </p:sp>
      <p:sp>
        <p:nvSpPr>
          <p:cNvPr id="3" name="Content Placeholder 2">
            <a:extLst>
              <a:ext uri="{FF2B5EF4-FFF2-40B4-BE49-F238E27FC236}">
                <a16:creationId xmlns:a16="http://schemas.microsoft.com/office/drawing/2014/main" xmlns="" id="{4BC70F4D-FD4D-40A0-BAFA-12C26D0C502C}"/>
              </a:ext>
            </a:extLst>
          </p:cNvPr>
          <p:cNvSpPr>
            <a:spLocks noGrp="1"/>
          </p:cNvSpPr>
          <p:nvPr>
            <p:ph idx="1"/>
          </p:nvPr>
        </p:nvSpPr>
        <p:spPr/>
        <p:txBody>
          <a:bodyPr/>
          <a:lstStyle/>
          <a:p>
            <a:pPr>
              <a:buFont typeface="Wingdings" panose="05000000000000000000" pitchFamily="2" charset="2"/>
              <a:buChar char="v"/>
            </a:pPr>
            <a:r>
              <a:rPr lang="en-US" dirty="0"/>
              <a:t>Jesus was born in order to pay the price for the things we have done wrong: sin. God sent his only son to be the atonement for all our sins so that we would not be separated from God. Without Jesus, we would all die for our sins. We inherited our sin nature from the first human beings God created, </a:t>
            </a:r>
            <a:r>
              <a:rPr lang="en-US" b="1" u="sng" dirty="0">
                <a:hlinkClick r:id="rId2"/>
              </a:rPr>
              <a:t>Adam and Eve</a:t>
            </a:r>
            <a:r>
              <a:rPr lang="en-US" dirty="0"/>
              <a:t>. While being fully God and yet fully man, Jesus came into the world as an infant to save us all.</a:t>
            </a:r>
          </a:p>
        </p:txBody>
      </p:sp>
    </p:spTree>
    <p:extLst>
      <p:ext uri="{BB962C8B-B14F-4D97-AF65-F5344CB8AC3E}">
        <p14:creationId xmlns:p14="http://schemas.microsoft.com/office/powerpoint/2010/main" val="27552088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B173AEA-801D-468A-BFE7-BA8177AFD4F4}"/>
              </a:ext>
            </a:extLst>
          </p:cNvPr>
          <p:cNvSpPr>
            <a:spLocks noGrp="1"/>
          </p:cNvSpPr>
          <p:nvPr>
            <p:ph type="title"/>
          </p:nvPr>
        </p:nvSpPr>
        <p:spPr/>
        <p:txBody>
          <a:bodyPr/>
          <a:lstStyle/>
          <a:p>
            <a:pPr algn="ctr"/>
            <a:r>
              <a:rPr lang="en-US" dirty="0">
                <a:solidFill>
                  <a:schemeClr val="accent5">
                    <a:lumMod val="75000"/>
                  </a:schemeClr>
                </a:solidFill>
                <a:latin typeface="Algerian" panose="04020705040A02060702" pitchFamily="82" charset="0"/>
              </a:rPr>
              <a:t>Who are the baptized?</a:t>
            </a:r>
          </a:p>
        </p:txBody>
      </p:sp>
      <p:sp>
        <p:nvSpPr>
          <p:cNvPr id="3" name="Content Placeholder 2">
            <a:extLst>
              <a:ext uri="{FF2B5EF4-FFF2-40B4-BE49-F238E27FC236}">
                <a16:creationId xmlns:a16="http://schemas.microsoft.com/office/drawing/2014/main" xmlns="" id="{9672B964-369E-4AD0-AC5C-0E64CD38F340}"/>
              </a:ext>
            </a:extLst>
          </p:cNvPr>
          <p:cNvSpPr>
            <a:spLocks noGrp="1"/>
          </p:cNvSpPr>
          <p:nvPr>
            <p:ph idx="1"/>
          </p:nvPr>
        </p:nvSpPr>
        <p:spPr/>
        <p:txBody>
          <a:bodyPr/>
          <a:lstStyle/>
          <a:p>
            <a:pPr>
              <a:buFont typeface="Wingdings" panose="05000000000000000000" pitchFamily="2" charset="2"/>
              <a:buChar char="v"/>
            </a:pPr>
            <a:r>
              <a:rPr lang="en-US" dirty="0"/>
              <a:t>According to Catholic theology, baptism is much more than merely a symbolic sign of belonging to the Church.</a:t>
            </a:r>
          </a:p>
          <a:p>
            <a:pPr marL="0" indent="0">
              <a:buNone/>
            </a:pPr>
            <a:endParaRPr lang="en-US" dirty="0"/>
          </a:p>
          <a:p>
            <a:pPr>
              <a:buFont typeface="Wingdings" panose="05000000000000000000" pitchFamily="2" charset="2"/>
              <a:buChar char="v"/>
            </a:pPr>
            <a:r>
              <a:rPr lang="en-US" dirty="0"/>
              <a:t>It is the means by which a person is incorporated into Christ, becoming a member of his mystical body.</a:t>
            </a:r>
          </a:p>
          <a:p>
            <a:pPr marL="0" indent="0">
              <a:buNone/>
            </a:pPr>
            <a:endParaRPr lang="en-US" dirty="0"/>
          </a:p>
          <a:p>
            <a:pPr>
              <a:buFont typeface="Wingdings" panose="05000000000000000000" pitchFamily="2" charset="2"/>
              <a:buChar char="v"/>
            </a:pPr>
            <a:r>
              <a:rPr lang="en-US" dirty="0"/>
              <a:t>Baptism makes the baptized an </a:t>
            </a:r>
            <a:r>
              <a:rPr lang="en-US" i="1" u="sng" dirty="0"/>
              <a:t>alter Christus, </a:t>
            </a:r>
            <a:r>
              <a:rPr lang="en-US" i="1" dirty="0"/>
              <a:t>another Christ.</a:t>
            </a:r>
          </a:p>
          <a:p>
            <a:pPr>
              <a:buFont typeface="Wingdings" panose="05000000000000000000" pitchFamily="2" charset="2"/>
              <a:buChar char="v"/>
            </a:pPr>
            <a:endParaRPr lang="en-US" i="1" dirty="0">
              <a:solidFill>
                <a:schemeClr val="accent5">
                  <a:lumMod val="75000"/>
                </a:schemeClr>
              </a:solidFill>
            </a:endParaRPr>
          </a:p>
        </p:txBody>
      </p:sp>
    </p:spTree>
    <p:extLst>
      <p:ext uri="{BB962C8B-B14F-4D97-AF65-F5344CB8AC3E}">
        <p14:creationId xmlns:p14="http://schemas.microsoft.com/office/powerpoint/2010/main" val="3968626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4B2EB13-E46C-4346-B47F-82A6F84D63A3}"/>
              </a:ext>
            </a:extLst>
          </p:cNvPr>
          <p:cNvSpPr>
            <a:spLocks noGrp="1"/>
          </p:cNvSpPr>
          <p:nvPr>
            <p:ph type="title"/>
          </p:nvPr>
        </p:nvSpPr>
        <p:spPr/>
        <p:txBody>
          <a:bodyPr/>
          <a:lstStyle/>
          <a:p>
            <a:r>
              <a:rPr lang="en-US" dirty="0">
                <a:solidFill>
                  <a:schemeClr val="accent5">
                    <a:lumMod val="75000"/>
                  </a:schemeClr>
                </a:solidFill>
                <a:latin typeface="Algerian" panose="04020705040A02060702" pitchFamily="82" charset="0"/>
              </a:rPr>
              <a:t>What is the purpose of Anointing</a:t>
            </a:r>
          </a:p>
        </p:txBody>
      </p:sp>
      <p:sp>
        <p:nvSpPr>
          <p:cNvPr id="3" name="Content Placeholder 2">
            <a:extLst>
              <a:ext uri="{FF2B5EF4-FFF2-40B4-BE49-F238E27FC236}">
                <a16:creationId xmlns:a16="http://schemas.microsoft.com/office/drawing/2014/main" xmlns="" id="{3C0CC48A-3C36-4445-BF5D-D8F48761DCAD}"/>
              </a:ext>
            </a:extLst>
          </p:cNvPr>
          <p:cNvSpPr>
            <a:spLocks noGrp="1"/>
          </p:cNvSpPr>
          <p:nvPr>
            <p:ph idx="1"/>
          </p:nvPr>
        </p:nvSpPr>
        <p:spPr/>
        <p:txBody>
          <a:bodyPr/>
          <a:lstStyle/>
          <a:p>
            <a:pPr>
              <a:buFont typeface="Wingdings" panose="05000000000000000000" pitchFamily="2" charset="2"/>
              <a:buChar char="v"/>
            </a:pPr>
            <a:r>
              <a:rPr lang="en-US" dirty="0"/>
              <a:t>Upon witnessing a Baptism, once again you hear the threefold description in our call to holiness. After the Baptism comes the anointing with sacred chrism oil, wherein the priest or deacon prays these words: </a:t>
            </a:r>
          </a:p>
          <a:p>
            <a:pPr>
              <a:buFont typeface="Wingdings" panose="05000000000000000000" pitchFamily="2" charset="2"/>
              <a:buChar char="v"/>
            </a:pPr>
            <a:r>
              <a:rPr lang="en-US" dirty="0"/>
              <a:t> “As Christ was anointed Priest, Prophet, and King, so may you live always as a member of his body, sharing everlasting life.”</a:t>
            </a:r>
          </a:p>
          <a:p>
            <a:pPr>
              <a:buFont typeface="Wingdings" panose="05000000000000000000" pitchFamily="2" charset="2"/>
              <a:buChar char="v"/>
            </a:pPr>
            <a:r>
              <a:rPr lang="en-US" dirty="0"/>
              <a:t>This anointing is a stirring reminder of the sublime dignity conferred on us. We, too, must embrace these shared offices of priest, prophet, and king. </a:t>
            </a:r>
          </a:p>
          <a:p>
            <a:pPr>
              <a:buFont typeface="Wingdings" panose="05000000000000000000" pitchFamily="2" charset="2"/>
              <a:buChar char="v"/>
            </a:pPr>
            <a:endParaRPr lang="en-US" dirty="0">
              <a:solidFill>
                <a:schemeClr val="accent5">
                  <a:lumMod val="75000"/>
                </a:schemeClr>
              </a:solidFill>
            </a:endParaRPr>
          </a:p>
        </p:txBody>
      </p:sp>
    </p:spTree>
    <p:extLst>
      <p:ext uri="{BB962C8B-B14F-4D97-AF65-F5344CB8AC3E}">
        <p14:creationId xmlns:p14="http://schemas.microsoft.com/office/powerpoint/2010/main" val="12837814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101DD6C-9508-42E7-9732-08D78824386D}"/>
              </a:ext>
            </a:extLst>
          </p:cNvPr>
          <p:cNvSpPr>
            <a:spLocks noGrp="1"/>
          </p:cNvSpPr>
          <p:nvPr>
            <p:ph type="title"/>
          </p:nvPr>
        </p:nvSpPr>
        <p:spPr/>
        <p:txBody>
          <a:bodyPr/>
          <a:lstStyle/>
          <a:p>
            <a:pPr algn="ctr"/>
            <a:r>
              <a:rPr lang="en-US" dirty="0">
                <a:solidFill>
                  <a:schemeClr val="accent5">
                    <a:lumMod val="75000"/>
                  </a:schemeClr>
                </a:solidFill>
                <a:latin typeface="Algerian" panose="04020705040A02060702" pitchFamily="82" charset="0"/>
              </a:rPr>
              <a:t>What is our priestly office</a:t>
            </a:r>
          </a:p>
        </p:txBody>
      </p:sp>
      <p:sp>
        <p:nvSpPr>
          <p:cNvPr id="3" name="Content Placeholder 2">
            <a:extLst>
              <a:ext uri="{FF2B5EF4-FFF2-40B4-BE49-F238E27FC236}">
                <a16:creationId xmlns:a16="http://schemas.microsoft.com/office/drawing/2014/main" xmlns="" id="{5BEDB6E3-C3DB-48AD-A7B3-84BDC3398CF7}"/>
              </a:ext>
            </a:extLst>
          </p:cNvPr>
          <p:cNvSpPr>
            <a:spLocks noGrp="1"/>
          </p:cNvSpPr>
          <p:nvPr>
            <p:ph idx="1"/>
          </p:nvPr>
        </p:nvSpPr>
        <p:spPr/>
        <p:txBody>
          <a:bodyPr/>
          <a:lstStyle/>
          <a:p>
            <a:pPr>
              <a:buFont typeface="Wingdings" panose="05000000000000000000" pitchFamily="2" charset="2"/>
              <a:buChar char="v"/>
            </a:pPr>
            <a:r>
              <a:rPr lang="en-US" dirty="0"/>
              <a:t>The </a:t>
            </a:r>
            <a:r>
              <a:rPr lang="en-US" i="1" dirty="0"/>
              <a:t>Catechism of the Catholic Church </a:t>
            </a:r>
            <a:r>
              <a:rPr lang="en-US" dirty="0"/>
              <a:t>is clear about the priestly office. </a:t>
            </a:r>
          </a:p>
          <a:p>
            <a:pPr marL="0" indent="0">
              <a:buNone/>
            </a:pPr>
            <a:endParaRPr lang="en-US" dirty="0"/>
          </a:p>
          <a:p>
            <a:pPr>
              <a:buFont typeface="Wingdings" panose="05000000000000000000" pitchFamily="2" charset="2"/>
              <a:buChar char="v"/>
            </a:pPr>
            <a:r>
              <a:rPr lang="en-US" b="1" dirty="0"/>
              <a:t>“Baptism makes us members of the Body of Christ. … “to be a holy priesthood” (1 Peter 2:5). By Baptism they share in the priesthood of Christ, in his prophetic and royal mission. They are “a chosen race, a royal priesthood, a holy nation, God’s own people …” (1 Peter 2:9). </a:t>
            </a:r>
            <a:r>
              <a:rPr lang="en-US" b="1" i="1" dirty="0"/>
              <a:t>Baptism gives a share in the common priesthood of all believers </a:t>
            </a:r>
            <a:r>
              <a:rPr lang="en-US" b="1" dirty="0"/>
              <a:t>(</a:t>
            </a:r>
            <a:r>
              <a:rPr lang="en-US" b="1" i="1" dirty="0"/>
              <a:t>CCC</a:t>
            </a:r>
            <a:r>
              <a:rPr lang="en-US" b="1" dirty="0"/>
              <a:t>, 1267, 1268).”</a:t>
            </a:r>
            <a:endParaRPr lang="en-US" dirty="0"/>
          </a:p>
          <a:p>
            <a:endParaRPr lang="en-US" dirty="0"/>
          </a:p>
        </p:txBody>
      </p:sp>
    </p:spTree>
    <p:extLst>
      <p:ext uri="{BB962C8B-B14F-4D97-AF65-F5344CB8AC3E}">
        <p14:creationId xmlns:p14="http://schemas.microsoft.com/office/powerpoint/2010/main" val="29456281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E31C1F8-8268-49A8-BAEC-6E3C8DA987A7}"/>
              </a:ext>
            </a:extLst>
          </p:cNvPr>
          <p:cNvSpPr>
            <a:spLocks noGrp="1"/>
          </p:cNvSpPr>
          <p:nvPr>
            <p:ph type="title"/>
          </p:nvPr>
        </p:nvSpPr>
        <p:spPr/>
        <p:txBody>
          <a:bodyPr/>
          <a:lstStyle/>
          <a:p>
            <a:pPr algn="ctr"/>
            <a:r>
              <a:rPr lang="en-US" dirty="0">
                <a:solidFill>
                  <a:schemeClr val="accent5">
                    <a:lumMod val="75000"/>
                  </a:schemeClr>
                </a:solidFill>
                <a:latin typeface="Algerian" panose="04020705040A02060702" pitchFamily="82" charset="0"/>
              </a:rPr>
              <a:t>What is the Priesthood</a:t>
            </a:r>
          </a:p>
        </p:txBody>
      </p:sp>
      <p:sp>
        <p:nvSpPr>
          <p:cNvPr id="3" name="Content Placeholder 2">
            <a:extLst>
              <a:ext uri="{FF2B5EF4-FFF2-40B4-BE49-F238E27FC236}">
                <a16:creationId xmlns:a16="http://schemas.microsoft.com/office/drawing/2014/main" xmlns="" id="{6A9BB19C-A6A7-4645-A5B2-838DAE20A62E}"/>
              </a:ext>
            </a:extLst>
          </p:cNvPr>
          <p:cNvSpPr>
            <a:spLocks noGrp="1"/>
          </p:cNvSpPr>
          <p:nvPr>
            <p:ph idx="1"/>
          </p:nvPr>
        </p:nvSpPr>
        <p:spPr/>
        <p:txBody>
          <a:bodyPr>
            <a:normAutofit lnSpcReduction="10000"/>
          </a:bodyPr>
          <a:lstStyle/>
          <a:p>
            <a:pPr>
              <a:buFont typeface="Wingdings" panose="05000000000000000000" pitchFamily="2" charset="2"/>
              <a:buChar char="v"/>
            </a:pPr>
            <a:r>
              <a:rPr lang="en-US" dirty="0"/>
              <a:t>It surprises some to learn that the </a:t>
            </a:r>
            <a:r>
              <a:rPr lang="en-US" i="1" dirty="0"/>
              <a:t>common priesthood</a:t>
            </a:r>
            <a:r>
              <a:rPr lang="en-US" dirty="0"/>
              <a:t> is not a reference to the clergy. Ordained priests, by Holy Orders, become members of the </a:t>
            </a:r>
            <a:r>
              <a:rPr lang="en-US" i="1" dirty="0"/>
              <a:t>ministerial priesthood</a:t>
            </a:r>
            <a:r>
              <a:rPr lang="en-US" dirty="0"/>
              <a:t>. Yet the </a:t>
            </a:r>
            <a:r>
              <a:rPr lang="en-US" i="1" dirty="0"/>
              <a:t>common priesthood</a:t>
            </a:r>
            <a:r>
              <a:rPr lang="en-US" dirty="0"/>
              <a:t> designates </a:t>
            </a:r>
            <a:r>
              <a:rPr lang="en-US" i="1" dirty="0"/>
              <a:t>all</a:t>
            </a:r>
            <a:r>
              <a:rPr lang="en-US" dirty="0"/>
              <a:t> the baptized. Sharing in the priesthood of Christ begins at one’s Baptism. </a:t>
            </a:r>
          </a:p>
          <a:p>
            <a:pPr>
              <a:buFont typeface="Wingdings" panose="05000000000000000000" pitchFamily="2" charset="2"/>
              <a:buChar char="v"/>
            </a:pPr>
            <a:r>
              <a:rPr lang="en-US" dirty="0"/>
              <a:t>The common priesthood and the ministerial priesthood worship together at Mass. We are a priestly community. The lay faithful worship alongside the ordained priest(s). Both make offerings to God. The priest is specifically ordained to confect the Eucharist — to offer and consecrate the bread and wine — on behalf of those gathered. The laity, too, actively participate by offering themselves and their gifts and sacrifices to God.</a:t>
            </a:r>
          </a:p>
          <a:p>
            <a:endParaRPr lang="en-US" dirty="0"/>
          </a:p>
        </p:txBody>
      </p:sp>
    </p:spTree>
    <p:extLst>
      <p:ext uri="{BB962C8B-B14F-4D97-AF65-F5344CB8AC3E}">
        <p14:creationId xmlns:p14="http://schemas.microsoft.com/office/powerpoint/2010/main" val="29230718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D66E2E3-F98A-48E3-AEB8-4BE6DEFAD87C}"/>
              </a:ext>
            </a:extLst>
          </p:cNvPr>
          <p:cNvSpPr>
            <a:spLocks noGrp="1"/>
          </p:cNvSpPr>
          <p:nvPr>
            <p:ph type="title"/>
          </p:nvPr>
        </p:nvSpPr>
        <p:spPr/>
        <p:txBody>
          <a:bodyPr/>
          <a:lstStyle/>
          <a:p>
            <a:r>
              <a:rPr lang="en-US" dirty="0">
                <a:solidFill>
                  <a:schemeClr val="accent5">
                    <a:lumMod val="75000"/>
                  </a:schemeClr>
                </a:solidFill>
                <a:latin typeface="Algerian" panose="04020705040A02060702" pitchFamily="82" charset="0"/>
              </a:rPr>
              <a:t>What is the prophetic and kingly office</a:t>
            </a:r>
          </a:p>
        </p:txBody>
      </p:sp>
      <p:sp>
        <p:nvSpPr>
          <p:cNvPr id="3" name="Content Placeholder 2">
            <a:extLst>
              <a:ext uri="{FF2B5EF4-FFF2-40B4-BE49-F238E27FC236}">
                <a16:creationId xmlns:a16="http://schemas.microsoft.com/office/drawing/2014/main" xmlns="" id="{5816B84B-D8E9-4851-869E-C7EFBFA444A6}"/>
              </a:ext>
            </a:extLst>
          </p:cNvPr>
          <p:cNvSpPr>
            <a:spLocks noGrp="1"/>
          </p:cNvSpPr>
          <p:nvPr>
            <p:ph idx="1"/>
          </p:nvPr>
        </p:nvSpPr>
        <p:spPr/>
        <p:txBody>
          <a:bodyPr>
            <a:normAutofit lnSpcReduction="10000"/>
          </a:bodyPr>
          <a:lstStyle/>
          <a:p>
            <a:pPr>
              <a:buFont typeface="Wingdings" panose="05000000000000000000" pitchFamily="2" charset="2"/>
              <a:buChar char="v"/>
            </a:pPr>
            <a:r>
              <a:rPr lang="en-US" dirty="0"/>
              <a:t>Besides the priestly office, there is also a prophetic and a kingly one. In the ministerial priesthood, these are fulfilled by preaching and teaching and in governance of the Church. </a:t>
            </a:r>
          </a:p>
          <a:p>
            <a:pPr>
              <a:buFont typeface="Wingdings" panose="05000000000000000000" pitchFamily="2" charset="2"/>
              <a:buChar char="v"/>
            </a:pPr>
            <a:r>
              <a:rPr lang="en-US" dirty="0"/>
              <a:t>How might the laity live these prophetic and kingly offices? Vatican II described the lay vocation this way: </a:t>
            </a:r>
          </a:p>
          <a:p>
            <a:pPr>
              <a:buFont typeface="Wingdings" panose="05000000000000000000" pitchFamily="2" charset="2"/>
              <a:buChar char="v"/>
            </a:pPr>
            <a:r>
              <a:rPr lang="en-US" b="1" dirty="0"/>
              <a:t>“It belongs to the laity to seek the kingdom of God by engaging in temporal affairs and directing them according to God’s will … so to illuminate and order all temporal things with which they are closely associated that these may always be effected and grow according to Christ and may be to the glory of the Creator and Redeemer (</a:t>
            </a:r>
            <a:r>
              <a:rPr lang="en-US" b="1" i="1" dirty="0"/>
              <a:t>CCC,</a:t>
            </a:r>
            <a:r>
              <a:rPr lang="en-US" b="1" dirty="0"/>
              <a:t> 898).”</a:t>
            </a:r>
            <a:endParaRPr lang="en-US" dirty="0"/>
          </a:p>
          <a:p>
            <a:endParaRPr lang="en-US" dirty="0"/>
          </a:p>
        </p:txBody>
      </p:sp>
    </p:spTree>
    <p:extLst>
      <p:ext uri="{BB962C8B-B14F-4D97-AF65-F5344CB8AC3E}">
        <p14:creationId xmlns:p14="http://schemas.microsoft.com/office/powerpoint/2010/main" val="7459520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58C6F7C-A7B0-4730-BD50-64BB7F2B7A6B}"/>
              </a:ext>
            </a:extLst>
          </p:cNvPr>
          <p:cNvSpPr>
            <a:spLocks noGrp="1"/>
          </p:cNvSpPr>
          <p:nvPr>
            <p:ph type="title"/>
          </p:nvPr>
        </p:nvSpPr>
        <p:spPr/>
        <p:txBody>
          <a:bodyPr/>
          <a:lstStyle/>
          <a:p>
            <a:r>
              <a:rPr lang="en-US" dirty="0">
                <a:solidFill>
                  <a:schemeClr val="accent5">
                    <a:lumMod val="75000"/>
                  </a:schemeClr>
                </a:solidFill>
                <a:latin typeface="Algerian" panose="04020705040A02060702" pitchFamily="82" charset="0"/>
              </a:rPr>
              <a:t>What is the prophetic and kingly office</a:t>
            </a:r>
            <a:endParaRPr lang="en-US" dirty="0"/>
          </a:p>
        </p:txBody>
      </p:sp>
      <p:sp>
        <p:nvSpPr>
          <p:cNvPr id="3" name="Content Placeholder 2">
            <a:extLst>
              <a:ext uri="{FF2B5EF4-FFF2-40B4-BE49-F238E27FC236}">
                <a16:creationId xmlns:a16="http://schemas.microsoft.com/office/drawing/2014/main" xmlns="" id="{CDFF4DAF-8003-4547-8C6E-C148302660E5}"/>
              </a:ext>
            </a:extLst>
          </p:cNvPr>
          <p:cNvSpPr>
            <a:spLocks noGrp="1"/>
          </p:cNvSpPr>
          <p:nvPr>
            <p:ph idx="1"/>
          </p:nvPr>
        </p:nvSpPr>
        <p:spPr/>
        <p:txBody>
          <a:bodyPr/>
          <a:lstStyle/>
          <a:p>
            <a:pPr>
              <a:buFont typeface="Wingdings" panose="05000000000000000000" pitchFamily="2" charset="2"/>
              <a:buChar char="v"/>
            </a:pPr>
            <a:r>
              <a:rPr lang="en-US" dirty="0"/>
              <a:t>With faith and the grace of the sacraments, we must bring Christ to our families, towns, and the wider culture. The faithful are sent out from Mass to go and serve Christ wherever life takes them. They are very much in the front lines for Christianity, to consecrate the world, to make it holy. This understanding was expressed by Pope Pius XII and later echoed by St. John Paul II: </a:t>
            </a:r>
          </a:p>
          <a:p>
            <a:pPr>
              <a:buFont typeface="Wingdings" panose="05000000000000000000" pitchFamily="2" charset="2"/>
              <a:buChar char="v"/>
            </a:pPr>
            <a:r>
              <a:rPr lang="en-US" b="1" dirty="0"/>
              <a:t>Lay believers are in the front line of Church life; for them the Church is the animating principle of human society. Therefore, they in particular ought to have an ever-clearer consciousness not only of belonging to the Church, but of being the Church (</a:t>
            </a:r>
            <a:r>
              <a:rPr lang="en-US" b="1" i="1" dirty="0"/>
              <a:t>CCC</a:t>
            </a:r>
            <a:r>
              <a:rPr lang="en-US" b="1" dirty="0"/>
              <a:t>, 899).</a:t>
            </a:r>
            <a:endParaRPr lang="en-US" dirty="0"/>
          </a:p>
          <a:p>
            <a:endParaRPr lang="en-US" dirty="0"/>
          </a:p>
        </p:txBody>
      </p:sp>
    </p:spTree>
    <p:extLst>
      <p:ext uri="{BB962C8B-B14F-4D97-AF65-F5344CB8AC3E}">
        <p14:creationId xmlns:p14="http://schemas.microsoft.com/office/powerpoint/2010/main" val="23580599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2F6232F-B99E-4FFB-9A76-681A0D18DD6B}"/>
              </a:ext>
            </a:extLst>
          </p:cNvPr>
          <p:cNvSpPr>
            <a:spLocks noGrp="1"/>
          </p:cNvSpPr>
          <p:nvPr>
            <p:ph type="title"/>
          </p:nvPr>
        </p:nvSpPr>
        <p:spPr/>
        <p:txBody>
          <a:bodyPr/>
          <a:lstStyle/>
          <a:p>
            <a:pPr algn="ctr"/>
            <a:r>
              <a:rPr lang="en-US" dirty="0">
                <a:solidFill>
                  <a:schemeClr val="accent5">
                    <a:lumMod val="75000"/>
                  </a:schemeClr>
                </a:solidFill>
                <a:latin typeface="Algerian" panose="04020705040A02060702" pitchFamily="82" charset="0"/>
              </a:rPr>
              <a:t>How do we become prophets</a:t>
            </a:r>
          </a:p>
        </p:txBody>
      </p:sp>
      <p:sp>
        <p:nvSpPr>
          <p:cNvPr id="3" name="Content Placeholder 2">
            <a:extLst>
              <a:ext uri="{FF2B5EF4-FFF2-40B4-BE49-F238E27FC236}">
                <a16:creationId xmlns:a16="http://schemas.microsoft.com/office/drawing/2014/main" xmlns="" id="{949043B4-7AF9-4C34-ABF9-5C5CD2AD0F70}"/>
              </a:ext>
            </a:extLst>
          </p:cNvPr>
          <p:cNvSpPr>
            <a:spLocks noGrp="1"/>
          </p:cNvSpPr>
          <p:nvPr>
            <p:ph idx="1"/>
          </p:nvPr>
        </p:nvSpPr>
        <p:spPr/>
        <p:txBody>
          <a:bodyPr/>
          <a:lstStyle/>
          <a:p>
            <a:pPr>
              <a:buFont typeface="Wingdings" panose="05000000000000000000" pitchFamily="2" charset="2"/>
              <a:buChar char="v"/>
            </a:pPr>
            <a:r>
              <a:rPr lang="en-US" dirty="0"/>
              <a:t>“The laity act prophetically when they speak the truth, and live the Gospel by example before their families, neighbors, and co-workers. Their mission is “accomplished in the ordinary circumstances of the world” (</a:t>
            </a:r>
            <a:r>
              <a:rPr lang="en-US" i="1" dirty="0"/>
              <a:t>CCC</a:t>
            </a:r>
            <a:r>
              <a:rPr lang="en-US" dirty="0"/>
              <a:t>, 905).”</a:t>
            </a:r>
          </a:p>
        </p:txBody>
      </p:sp>
    </p:spTree>
    <p:extLst>
      <p:ext uri="{BB962C8B-B14F-4D97-AF65-F5344CB8AC3E}">
        <p14:creationId xmlns:p14="http://schemas.microsoft.com/office/powerpoint/2010/main" val="39279031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107</TotalTime>
  <Words>1358</Words>
  <Application>Microsoft Office PowerPoint</Application>
  <PresentationFormat>Widescreen</PresentationFormat>
  <Paragraphs>67</Paragraphs>
  <Slides>21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Algerian</vt:lpstr>
      <vt:lpstr>Arial</vt:lpstr>
      <vt:lpstr>Calibri</vt:lpstr>
      <vt:lpstr>Calibri Light</vt:lpstr>
      <vt:lpstr>Wingdings</vt:lpstr>
      <vt:lpstr>Office Theme</vt:lpstr>
      <vt:lpstr>PowerPoint Presentation</vt:lpstr>
      <vt:lpstr>Jesus </vt:lpstr>
      <vt:lpstr>Who are the baptized?</vt:lpstr>
      <vt:lpstr>What is the purpose of Anointing</vt:lpstr>
      <vt:lpstr>What is our priestly office</vt:lpstr>
      <vt:lpstr>What is the Priesthood</vt:lpstr>
      <vt:lpstr>What is the prophetic and kingly office</vt:lpstr>
      <vt:lpstr>What is the prophetic and kingly office</vt:lpstr>
      <vt:lpstr>How do we become prophets</vt:lpstr>
      <vt:lpstr>What is our Kingly Office</vt:lpstr>
      <vt:lpstr>What helps the Church to Flourish</vt:lpstr>
      <vt:lpstr>In Summary</vt:lpstr>
      <vt:lpstr>What is the Incarnation</vt:lpstr>
      <vt:lpstr>                                      How do we find Christ Deity                                      </vt:lpstr>
      <vt:lpstr>Who is Christ</vt:lpstr>
      <vt:lpstr>Who is Christ</vt:lpstr>
      <vt:lpstr>PowerPoint Presentation</vt:lpstr>
      <vt:lpstr>PowerPoint Presentation</vt:lpstr>
      <vt:lpstr>How do we identify with Christ</vt:lpstr>
      <vt:lpstr>What is Christmas</vt:lpstr>
      <vt:lpstr>What is the true meaning of Christmas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Marguerite Constant</dc:creator>
  <cp:lastModifiedBy>Joel Bissonnette</cp:lastModifiedBy>
  <cp:revision>12</cp:revision>
  <dcterms:created xsi:type="dcterms:W3CDTF">2020-01-04T19:33:06Z</dcterms:created>
  <dcterms:modified xsi:type="dcterms:W3CDTF">2020-02-24T23:58:16Z</dcterms:modified>
</cp:coreProperties>
</file>